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9"/>
  </p:notesMasterIdLst>
  <p:handoutMasterIdLst>
    <p:handoutMasterId r:id="rId10"/>
  </p:handoutMasterIdLst>
  <p:sldIdLst>
    <p:sldId id="257" r:id="rId2"/>
    <p:sldId id="262" r:id="rId3"/>
    <p:sldId id="258" r:id="rId4"/>
    <p:sldId id="259" r:id="rId5"/>
    <p:sldId id="260" r:id="rId6"/>
    <p:sldId id="263" r:id="rId7"/>
    <p:sldId id="261" r:id="rId8"/>
  </p:sldIdLst>
  <p:sldSz cx="12188825" cy="6858000"/>
  <p:notesSz cx="6858000" cy="994568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orient="horz" pos="1008">
          <p15:clr>
            <a:srgbClr val="A4A3A4"/>
          </p15:clr>
        </p15:guide>
        <p15:guide id="3" orient="horz" pos="3888">
          <p15:clr>
            <a:srgbClr val="A4A3A4"/>
          </p15:clr>
        </p15:guide>
        <p15:guide id="4" orient="horz" pos="864" userDrawn="1">
          <p15:clr>
            <a:srgbClr val="A4A3A4"/>
          </p15:clr>
        </p15:guide>
        <p15:guide id="5" pos="3839">
          <p15:clr>
            <a:srgbClr val="A4A3A4"/>
          </p15:clr>
        </p15:guide>
        <p15:guide id="6" pos="1007">
          <p15:clr>
            <a:srgbClr val="A4A3A4"/>
          </p15:clr>
        </p15:guide>
        <p15:guide id="7" pos="7173">
          <p15:clr>
            <a:srgbClr val="A4A3A4"/>
          </p15:clr>
        </p15:guide>
      </p15:sldGuideLst>
    </p:ext>
    <p:ext uri="{2D200454-40CA-4A62-9FC3-DE9A4176ACB9}">
      <p15:notesGuideLst xmlns:p15="http://schemas.microsoft.com/office/powerpoint/2012/main">
        <p15:guide id="1" orient="horz" pos="3133" userDrawn="1">
          <p15:clr>
            <a:srgbClr val="A4A3A4"/>
          </p15:clr>
        </p15:guide>
        <p15:guide id="2" pos="2160"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60AA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FABFCF23-3B69-468F-B69F-88F6DE6A72F2}">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0" autoAdjust="0"/>
    <p:restoredTop sz="94660"/>
  </p:normalViewPr>
  <p:slideViewPr>
    <p:cSldViewPr showGuides="1">
      <p:cViewPr varScale="1">
        <p:scale>
          <a:sx n="78" d="100"/>
          <a:sy n="78" d="100"/>
        </p:scale>
        <p:origin x="82" y="235"/>
      </p:cViewPr>
      <p:guideLst>
        <p:guide orient="horz" pos="2160"/>
        <p:guide orient="horz" pos="1008"/>
        <p:guide orient="horz" pos="3888"/>
        <p:guide orient="horz" pos="864"/>
        <p:guide pos="3839"/>
        <p:guide pos="1007"/>
        <p:guide pos="7173"/>
      </p:guideLst>
    </p:cSldViewPr>
  </p:slideViewPr>
  <p:notesTextViewPr>
    <p:cViewPr>
      <p:scale>
        <a:sx n="3" d="2"/>
        <a:sy n="3" d="2"/>
      </p:scale>
      <p:origin x="0" y="0"/>
    </p:cViewPr>
  </p:notesTextViewPr>
  <p:sorterViewPr>
    <p:cViewPr varScale="1">
      <p:scale>
        <a:sx n="100" d="100"/>
        <a:sy n="100" d="100"/>
      </p:scale>
      <p:origin x="0" y="0"/>
    </p:cViewPr>
  </p:sorterViewPr>
  <p:notesViewPr>
    <p:cSldViewPr showGuides="1">
      <p:cViewPr varScale="1">
        <p:scale>
          <a:sx n="75" d="100"/>
          <a:sy n="75" d="100"/>
        </p:scale>
        <p:origin x="2938" y="43"/>
      </p:cViewPr>
      <p:guideLst>
        <p:guide orient="horz" pos="3133"/>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97284"/>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97284"/>
          </a:xfrm>
          <a:prstGeom prst="rect">
            <a:avLst/>
          </a:prstGeom>
        </p:spPr>
        <p:txBody>
          <a:bodyPr vert="horz" lIns="91440" tIns="45720" rIns="91440" bIns="45720" rtlCol="0"/>
          <a:lstStyle>
            <a:lvl1pPr algn="r">
              <a:defRPr sz="1200"/>
            </a:lvl1pPr>
          </a:lstStyle>
          <a:p>
            <a:fld id="{BDB7646E-8811-423A-9C42-2CBFADA00A96}" type="datetimeFigureOut">
              <a:rPr lang="en-US" smtClean="0"/>
              <a:t>3/15/2021</a:t>
            </a:fld>
            <a:endParaRPr lang="en-US" dirty="0"/>
          </a:p>
        </p:txBody>
      </p:sp>
      <p:sp>
        <p:nvSpPr>
          <p:cNvPr id="4" name="Footer Placeholder 3"/>
          <p:cNvSpPr>
            <a:spLocks noGrp="1"/>
          </p:cNvSpPr>
          <p:nvPr>
            <p:ph type="ftr" sz="quarter" idx="2"/>
          </p:nvPr>
        </p:nvSpPr>
        <p:spPr>
          <a:xfrm>
            <a:off x="0" y="9446678"/>
            <a:ext cx="2971800" cy="497284"/>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9446678"/>
            <a:ext cx="2971800" cy="497284"/>
          </a:xfrm>
          <a:prstGeom prst="rect">
            <a:avLst/>
          </a:prstGeom>
        </p:spPr>
        <p:txBody>
          <a:bodyPr vert="horz" lIns="91440" tIns="45720" rIns="91440" bIns="45720" rtlCol="0" anchor="b"/>
          <a:lstStyle>
            <a:lvl1pPr algn="r">
              <a:defRPr sz="1200"/>
            </a:lvl1pPr>
          </a:lstStyle>
          <a:p>
            <a:fld id="{04360E59-1627-4404-ACC5-51C744AB0F27}" type="slidenum">
              <a:rPr lang="en-US" smtClean="0"/>
              <a:t>‹#›</a:t>
            </a:fld>
            <a:endParaRPr lang="en-US" dirty="0"/>
          </a:p>
        </p:txBody>
      </p:sp>
    </p:spTree>
    <p:extLst>
      <p:ext uri="{BB962C8B-B14F-4D97-AF65-F5344CB8AC3E}">
        <p14:creationId xmlns:p14="http://schemas.microsoft.com/office/powerpoint/2010/main" val="51622542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97284"/>
          </a:xfrm>
          <a:prstGeom prst="rect">
            <a:avLst/>
          </a:prstGeom>
        </p:spPr>
        <p:txBody>
          <a:bodyPr vert="horz" lIns="91440" tIns="45720" rIns="91440" bIns="45720" rtlCol="0"/>
          <a:lstStyle>
            <a:lvl1pPr algn="l">
              <a:defRPr sz="1200">
                <a:solidFill>
                  <a:schemeClr val="tx1"/>
                </a:solidFill>
              </a:defRPr>
            </a:lvl1pPr>
          </a:lstStyle>
          <a:p>
            <a:endParaRPr lang="en-US" dirty="0"/>
          </a:p>
        </p:txBody>
      </p:sp>
      <p:sp>
        <p:nvSpPr>
          <p:cNvPr id="3" name="Date Placeholder 2"/>
          <p:cNvSpPr>
            <a:spLocks noGrp="1"/>
          </p:cNvSpPr>
          <p:nvPr>
            <p:ph type="dt" idx="1"/>
          </p:nvPr>
        </p:nvSpPr>
        <p:spPr>
          <a:xfrm>
            <a:off x="3884613" y="0"/>
            <a:ext cx="2971800" cy="497284"/>
          </a:xfrm>
          <a:prstGeom prst="rect">
            <a:avLst/>
          </a:prstGeom>
        </p:spPr>
        <p:txBody>
          <a:bodyPr vert="horz" lIns="91440" tIns="45720" rIns="91440" bIns="45720" rtlCol="0"/>
          <a:lstStyle>
            <a:lvl1pPr algn="r">
              <a:defRPr sz="1200">
                <a:solidFill>
                  <a:schemeClr val="tx1"/>
                </a:solidFill>
              </a:defRPr>
            </a:lvl1pPr>
          </a:lstStyle>
          <a:p>
            <a:fld id="{D677E230-58DD-43ED-96A1-552DDAB53532}" type="datetimeFigureOut">
              <a:rPr lang="en-US" smtClean="0"/>
              <a:pPr/>
              <a:t>3/15/2021</a:t>
            </a:fld>
            <a:endParaRPr lang="en-US" dirty="0"/>
          </a:p>
        </p:txBody>
      </p:sp>
      <p:sp>
        <p:nvSpPr>
          <p:cNvPr id="4" name="Slide Image Placeholder 3"/>
          <p:cNvSpPr>
            <a:spLocks noGrp="1" noRot="1" noChangeAspect="1"/>
          </p:cNvSpPr>
          <p:nvPr>
            <p:ph type="sldImg" idx="2"/>
          </p:nvPr>
        </p:nvSpPr>
        <p:spPr>
          <a:xfrm>
            <a:off x="115888" y="746125"/>
            <a:ext cx="6626225" cy="3729038"/>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724202"/>
            <a:ext cx="5486400" cy="447556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446678"/>
            <a:ext cx="2971800" cy="497284"/>
          </a:xfrm>
          <a:prstGeom prst="rect">
            <a:avLst/>
          </a:prstGeom>
        </p:spPr>
        <p:txBody>
          <a:bodyPr vert="horz" lIns="91440" tIns="45720" rIns="91440" bIns="45720" rtlCol="0" anchor="b"/>
          <a:lstStyle>
            <a:lvl1pPr algn="l">
              <a:defRPr sz="1200">
                <a:solidFill>
                  <a:schemeClr val="tx1"/>
                </a:solidFill>
              </a:defRPr>
            </a:lvl1pPr>
          </a:lstStyle>
          <a:p>
            <a:endParaRPr lang="en-US" dirty="0"/>
          </a:p>
        </p:txBody>
      </p:sp>
      <p:sp>
        <p:nvSpPr>
          <p:cNvPr id="7" name="Slide Number Placeholder 6"/>
          <p:cNvSpPr>
            <a:spLocks noGrp="1"/>
          </p:cNvSpPr>
          <p:nvPr>
            <p:ph type="sldNum" sz="quarter" idx="5"/>
          </p:nvPr>
        </p:nvSpPr>
        <p:spPr>
          <a:xfrm>
            <a:off x="3884613" y="9446678"/>
            <a:ext cx="2971800" cy="497284"/>
          </a:xfrm>
          <a:prstGeom prst="rect">
            <a:avLst/>
          </a:prstGeom>
        </p:spPr>
        <p:txBody>
          <a:bodyPr vert="horz" lIns="91440" tIns="45720" rIns="91440" bIns="45720" rtlCol="0" anchor="b"/>
          <a:lstStyle>
            <a:lvl1pPr algn="r">
              <a:defRPr sz="1200">
                <a:solidFill>
                  <a:schemeClr val="tx1"/>
                </a:solidFill>
              </a:defRPr>
            </a:lvl1pPr>
          </a:lstStyle>
          <a:p>
            <a:fld id="{841221E5-7225-48EB-A4EE-420E7BFCF705}" type="slidenum">
              <a:rPr lang="en-US" smtClean="0"/>
              <a:pPr/>
              <a:t>‹#›</a:t>
            </a:fld>
            <a:endParaRPr lang="en-US" dirty="0"/>
          </a:p>
        </p:txBody>
      </p:sp>
    </p:spTree>
    <p:extLst>
      <p:ext uri="{BB962C8B-B14F-4D97-AF65-F5344CB8AC3E}">
        <p14:creationId xmlns:p14="http://schemas.microsoft.com/office/powerpoint/2010/main" val="15566699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2"/>
        </a:solidFill>
        <a:latin typeface="+mn-lt"/>
        <a:ea typeface="+mn-ea"/>
        <a:cs typeface="+mn-cs"/>
      </a:defRPr>
    </a:lvl1pPr>
    <a:lvl2pPr marL="457200" algn="l" defTabSz="914400" rtl="0" eaLnBrk="1" latinLnBrk="0" hangingPunct="1">
      <a:defRPr sz="1200" kern="1200">
        <a:solidFill>
          <a:schemeClr val="tx2"/>
        </a:solidFill>
        <a:latin typeface="+mn-lt"/>
        <a:ea typeface="+mn-ea"/>
        <a:cs typeface="+mn-cs"/>
      </a:defRPr>
    </a:lvl2pPr>
    <a:lvl3pPr marL="914400" algn="l" defTabSz="914400" rtl="0" eaLnBrk="1" latinLnBrk="0" hangingPunct="1">
      <a:defRPr sz="1200" kern="1200">
        <a:solidFill>
          <a:schemeClr val="tx2"/>
        </a:solidFill>
        <a:latin typeface="+mn-lt"/>
        <a:ea typeface="+mn-ea"/>
        <a:cs typeface="+mn-cs"/>
      </a:defRPr>
    </a:lvl3pPr>
    <a:lvl4pPr marL="1371600" algn="l" defTabSz="914400" rtl="0" eaLnBrk="1" latinLnBrk="0" hangingPunct="1">
      <a:defRPr sz="1200" kern="1200">
        <a:solidFill>
          <a:schemeClr val="tx2"/>
        </a:solidFill>
        <a:latin typeface="+mn-lt"/>
        <a:ea typeface="+mn-ea"/>
        <a:cs typeface="+mn-cs"/>
      </a:defRPr>
    </a:lvl4pPr>
    <a:lvl5pPr marL="1828800" algn="l" defTabSz="914400" rtl="0" eaLnBrk="1" latinLnBrk="0" hangingPunct="1">
      <a:defRPr sz="1200" kern="1200">
        <a:solidFill>
          <a:schemeClr val="tx2"/>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41221E5-7225-48EB-A4EE-420E7BFCF705}" type="slidenum">
              <a:rPr lang="en-US" smtClean="0"/>
              <a:pPr/>
              <a:t>1</a:t>
            </a:fld>
            <a:endParaRPr lang="en-US" dirty="0"/>
          </a:p>
        </p:txBody>
      </p:sp>
    </p:spTree>
    <p:extLst>
      <p:ext uri="{BB962C8B-B14F-4D97-AF65-F5344CB8AC3E}">
        <p14:creationId xmlns:p14="http://schemas.microsoft.com/office/powerpoint/2010/main" val="23295762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bwMode="ltGray">
      <p:bgPr>
        <a:gradFill rotWithShape="1">
          <a:gsLst>
            <a:gs pos="0">
              <a:schemeClr val="tx2">
                <a:lumMod val="20000"/>
                <a:lumOff val="80000"/>
              </a:schemeClr>
            </a:gs>
            <a:gs pos="90000">
              <a:schemeClr val="tx2">
                <a:lumMod val="60000"/>
                <a:lumOff val="4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2428669" y="1600200"/>
            <a:ext cx="8329031" cy="2680127"/>
          </a:xfrm>
        </p:spPr>
        <p:txBody>
          <a:bodyPr>
            <a:noAutofit/>
          </a:bodyPr>
          <a:lstStyle>
            <a:lvl1pPr>
              <a:defRPr sz="5400">
                <a:solidFill>
                  <a:schemeClr val="tx2">
                    <a:lumMod val="75000"/>
                  </a:schemeClr>
                </a:solidFill>
              </a:defRPr>
            </a:lvl1pPr>
          </a:lstStyle>
          <a:p>
            <a:r>
              <a:rPr lang="en-US"/>
              <a:t>Click to edit Master title style</a:t>
            </a:r>
            <a:endParaRPr dirty="0"/>
          </a:p>
        </p:txBody>
      </p:sp>
      <p:sp>
        <p:nvSpPr>
          <p:cNvPr id="3" name="Subtitle 2"/>
          <p:cNvSpPr>
            <a:spLocks noGrp="1"/>
          </p:cNvSpPr>
          <p:nvPr>
            <p:ph type="subTitle" idx="1"/>
          </p:nvPr>
        </p:nvSpPr>
        <p:spPr>
          <a:xfrm>
            <a:off x="2428669" y="4344915"/>
            <a:ext cx="7516442" cy="1116085"/>
          </a:xfrm>
        </p:spPr>
        <p:txBody>
          <a:bodyPr>
            <a:normAutofit/>
          </a:bodyPr>
          <a:lstStyle>
            <a:lvl1pPr marL="0" indent="0" algn="l">
              <a:spcBef>
                <a:spcPts val="0"/>
              </a:spcBef>
              <a:buNone/>
              <a:defRPr sz="32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dirty="0"/>
          </a:p>
        </p:txBody>
      </p:sp>
      <p:sp>
        <p:nvSpPr>
          <p:cNvPr id="4" name="Date Placeholder 3"/>
          <p:cNvSpPr>
            <a:spLocks noGrp="1"/>
          </p:cNvSpPr>
          <p:nvPr>
            <p:ph type="dt" sz="half" idx="10"/>
          </p:nvPr>
        </p:nvSpPr>
        <p:spPr>
          <a:xfrm>
            <a:off x="4699025" y="6356351"/>
            <a:ext cx="1218883" cy="365125"/>
          </a:xfrm>
          <a:prstGeom prst="rect">
            <a:avLst/>
          </a:prstGeom>
        </p:spPr>
        <p:txBody>
          <a:bodyPr/>
          <a:lstStyle>
            <a:lvl1pPr>
              <a:defRPr>
                <a:solidFill>
                  <a:schemeClr val="tx1"/>
                </a:solidFill>
              </a:defRPr>
            </a:lvl1pPr>
          </a:lstStyle>
          <a:p>
            <a:fld id="{80BBE6BF-C811-45BB-8BA9-22EFF2B83FFA}" type="datetime1">
              <a:rPr lang="en-US" smtClean="0"/>
              <a:t>3/15/2021</a:t>
            </a:fld>
            <a:endParaRPr lang="en-US" dirty="0"/>
          </a:p>
        </p:txBody>
      </p:sp>
      <p:sp>
        <p:nvSpPr>
          <p:cNvPr id="5" name="Footer Placeholder 4"/>
          <p:cNvSpPr>
            <a:spLocks noGrp="1"/>
          </p:cNvSpPr>
          <p:nvPr>
            <p:ph type="ftr" sz="quarter" idx="11"/>
          </p:nvPr>
        </p:nvSpPr>
        <p:spPr>
          <a:xfrm>
            <a:off x="6114708" y="6356351"/>
            <a:ext cx="3974065" cy="365125"/>
          </a:xfrm>
          <a:prstGeom prst="rect">
            <a:avLst/>
          </a:prstGeom>
        </p:spPr>
        <p:txBody>
          <a:bodyPr/>
          <a:lstStyle>
            <a:lvl1pPr>
              <a:defRPr>
                <a:solidFill>
                  <a:schemeClr val="tx1"/>
                </a:solidFill>
              </a:defRPr>
            </a:lvl1pPr>
          </a:lstStyle>
          <a:p>
            <a:r>
              <a:rPr lang="en-US" dirty="0"/>
              <a:t>Add a footer</a:t>
            </a:r>
          </a:p>
        </p:txBody>
      </p:sp>
      <p:sp>
        <p:nvSpPr>
          <p:cNvPr id="6" name="Slide Number Placeholder 5"/>
          <p:cNvSpPr>
            <a:spLocks noGrp="1"/>
          </p:cNvSpPr>
          <p:nvPr>
            <p:ph type="sldNum" sz="quarter" idx="12"/>
          </p:nvPr>
        </p:nvSpPr>
        <p:spPr>
          <a:xfrm>
            <a:off x="10285571" y="6356351"/>
            <a:ext cx="609441" cy="365125"/>
          </a:xfrm>
          <a:prstGeom prst="rect">
            <a:avLst/>
          </a:prstGeom>
        </p:spPr>
        <p:txBody>
          <a:bodyPr/>
          <a:lstStyle>
            <a:lvl1pPr>
              <a:defRPr>
                <a:solidFill>
                  <a:schemeClr val="tx1"/>
                </a:solidFill>
              </a:defRPr>
            </a:lvl1pPr>
          </a:lstStyle>
          <a:p>
            <a:fld id="{7DC1BBB0-96F0-4077-A278-0F3FB5C104D3}" type="slidenum">
              <a:rPr lang="en-US" smtClean="0"/>
              <a:pPr/>
              <a:t>‹#›</a:t>
            </a:fld>
            <a:endParaRPr lang="en-US" dirty="0"/>
          </a:p>
        </p:txBody>
      </p:sp>
      <p:pic>
        <p:nvPicPr>
          <p:cNvPr id="55" name="Picture 2"/>
          <p:cNvPicPr>
            <a:picLocks noChangeArrowheads="1"/>
          </p:cNvPicPr>
          <p:nvPr userDrawn="1"/>
        </p:nvPicPr>
        <p:blipFill>
          <a:blip r:embed="rId2">
            <a:extLst>
              <a:ext uri="{28A0092B-C50C-407E-A947-70E740481C1C}">
                <a14:useLocalDpi xmlns:a14="http://schemas.microsoft.com/office/drawing/2010/main"/>
              </a:ext>
            </a:extLst>
          </a:blip>
          <a:srcRect/>
          <a:stretch>
            <a:fillRect/>
          </a:stretch>
        </p:blipFill>
        <p:spPr bwMode="ltGray">
          <a:xfrm>
            <a:off x="0" y="0"/>
            <a:ext cx="1803400" cy="6858000"/>
          </a:xfrm>
          <a:prstGeom prst="rect">
            <a:avLst/>
          </a:prstGeom>
          <a:noFill/>
          <a:ln>
            <a:noFill/>
          </a:ln>
        </p:spPr>
      </p:pic>
      <p:sp>
        <p:nvSpPr>
          <p:cNvPr id="36" name="Rectangle 35"/>
          <p:cNvSpPr/>
          <p:nvPr userDrawn="1"/>
        </p:nvSpPr>
        <p:spPr>
          <a:xfrm>
            <a:off x="11892563" y="0"/>
            <a:ext cx="304721" cy="6858000"/>
          </a:xfrm>
          <a:prstGeom prst="rect">
            <a:avLst/>
          </a:prstGeom>
          <a:solidFill>
            <a:schemeClr val="tx2">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lvl="0" algn="ctr"/>
            <a:endParaRPr dirty="0"/>
          </a:p>
        </p:txBody>
      </p:sp>
    </p:spTree>
    <p:extLst>
      <p:ext uri="{BB962C8B-B14F-4D97-AF65-F5344CB8AC3E}">
        <p14:creationId xmlns:p14="http://schemas.microsoft.com/office/powerpoint/2010/main" val="30114759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lumMod val="75000"/>
                  </a:schemeClr>
                </a:solidFill>
              </a:defRPr>
            </a:lvl1pPr>
          </a:lstStyle>
          <a:p>
            <a:r>
              <a:rPr lang="en-US"/>
              <a:t>Click to edit Master title style</a:t>
            </a:r>
            <a:endParaRPr dirty="0"/>
          </a:p>
        </p:txBody>
      </p:sp>
      <p:sp>
        <p:nvSpPr>
          <p:cNvPr id="3" name="Vertical Text Placeholder 2"/>
          <p:cNvSpPr>
            <a:spLocks noGrp="1"/>
          </p:cNvSpPr>
          <p:nvPr>
            <p:ph type="body" orient="vert" idx="1" hasCustomPrompt="1"/>
          </p:nvPr>
        </p:nvSpPr>
        <p:spPr/>
        <p:txBody>
          <a:bodyPr vert="eaVert"/>
          <a:lstStyle>
            <a:lvl5pPr>
              <a:defRPr/>
            </a:lvl5pPr>
            <a:lvl6pPr>
              <a:defRPr/>
            </a:lvl6pPr>
            <a:lvl7pPr>
              <a:defRPr/>
            </a:lvl7pPr>
            <a:lvl8pPr>
              <a:defRPr/>
            </a:lvl8pPr>
            <a:lvl9pPr>
              <a:defRPr/>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dirty="0"/>
          </a:p>
        </p:txBody>
      </p:sp>
      <p:sp>
        <p:nvSpPr>
          <p:cNvPr id="4" name="Date Placeholder 3"/>
          <p:cNvSpPr>
            <a:spLocks noGrp="1"/>
          </p:cNvSpPr>
          <p:nvPr>
            <p:ph type="dt" sz="half" idx="10"/>
          </p:nvPr>
        </p:nvSpPr>
        <p:spPr>
          <a:xfrm>
            <a:off x="5180250" y="6356351"/>
            <a:ext cx="1218883" cy="365125"/>
          </a:xfrm>
          <a:prstGeom prst="rect">
            <a:avLst/>
          </a:prstGeom>
        </p:spPr>
        <p:txBody>
          <a:bodyPr/>
          <a:lstStyle/>
          <a:p>
            <a:fld id="{42DF41C5-B5F2-469F-BA25-292CFCDAF6E0}" type="datetime1">
              <a:rPr lang="en-US" smtClean="0"/>
              <a:t>3/15/2021</a:t>
            </a:fld>
            <a:endParaRPr lang="en-US" dirty="0"/>
          </a:p>
        </p:txBody>
      </p:sp>
      <p:sp>
        <p:nvSpPr>
          <p:cNvPr id="5" name="Footer Placeholder 4"/>
          <p:cNvSpPr>
            <a:spLocks noGrp="1"/>
          </p:cNvSpPr>
          <p:nvPr>
            <p:ph type="ftr" sz="quarter" idx="11"/>
          </p:nvPr>
        </p:nvSpPr>
        <p:spPr>
          <a:xfrm>
            <a:off x="6595933" y="6356351"/>
            <a:ext cx="3974065" cy="365125"/>
          </a:xfrm>
          <a:prstGeom prst="rect">
            <a:avLst/>
          </a:prstGeom>
        </p:spPr>
        <p:txBody>
          <a:bodyPr/>
          <a:lstStyle/>
          <a:p>
            <a:r>
              <a:rPr lang="en-US" dirty="0"/>
              <a:t>Add a footer</a:t>
            </a:r>
          </a:p>
        </p:txBody>
      </p:sp>
      <p:sp>
        <p:nvSpPr>
          <p:cNvPr id="6" name="Slide Number Placeholder 5"/>
          <p:cNvSpPr>
            <a:spLocks noGrp="1"/>
          </p:cNvSpPr>
          <p:nvPr>
            <p:ph type="sldNum" sz="quarter" idx="12"/>
          </p:nvPr>
        </p:nvSpPr>
        <p:spPr>
          <a:xfrm>
            <a:off x="10766796" y="6356351"/>
            <a:ext cx="609441" cy="365125"/>
          </a:xfrm>
          <a:prstGeom prst="rect">
            <a:avLst/>
          </a:prstGeom>
        </p:spPr>
        <p:txBody>
          <a:bodyPr/>
          <a:lstStyle/>
          <a:p>
            <a:fld id="{7DC1BBB0-96F0-4077-A278-0F3FB5C104D3}" type="slidenum">
              <a:rPr lang="en-US" smtClean="0"/>
              <a:t>‹#›</a:t>
            </a:fld>
            <a:endParaRPr lang="en-US" dirty="0"/>
          </a:p>
        </p:txBody>
      </p:sp>
    </p:spTree>
    <p:extLst>
      <p:ext uri="{BB962C8B-B14F-4D97-AF65-F5344CB8AC3E}">
        <p14:creationId xmlns:p14="http://schemas.microsoft.com/office/powerpoint/2010/main" val="23496788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9612" y="685800"/>
            <a:ext cx="1787526" cy="5486400"/>
          </a:xfrm>
        </p:spPr>
        <p:txBody>
          <a:bodyPr vert="eaVert"/>
          <a:lstStyle/>
          <a:p>
            <a:r>
              <a:rPr lang="en-US"/>
              <a:t>Click to edit Master title style</a:t>
            </a:r>
            <a:endParaRPr dirty="0"/>
          </a:p>
        </p:txBody>
      </p:sp>
      <p:sp>
        <p:nvSpPr>
          <p:cNvPr id="3" name="Vertical Text Placeholder 2"/>
          <p:cNvSpPr>
            <a:spLocks noGrp="1"/>
          </p:cNvSpPr>
          <p:nvPr>
            <p:ph type="body" orient="vert" idx="1" hasCustomPrompt="1"/>
          </p:nvPr>
        </p:nvSpPr>
        <p:spPr>
          <a:xfrm>
            <a:off x="1598613" y="685800"/>
            <a:ext cx="7848599" cy="5486400"/>
          </a:xfrm>
        </p:spPr>
        <p:txBody>
          <a:bodyPr vert="eaVert"/>
          <a:lstStyle>
            <a:lvl5pP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dirty="0"/>
          </a:p>
        </p:txBody>
      </p:sp>
      <p:sp>
        <p:nvSpPr>
          <p:cNvPr id="4" name="Date Placeholder 3"/>
          <p:cNvSpPr>
            <a:spLocks noGrp="1"/>
          </p:cNvSpPr>
          <p:nvPr>
            <p:ph type="dt" sz="half" idx="10"/>
          </p:nvPr>
        </p:nvSpPr>
        <p:spPr>
          <a:xfrm>
            <a:off x="5180250" y="6356351"/>
            <a:ext cx="1218883" cy="365125"/>
          </a:xfrm>
          <a:prstGeom prst="rect">
            <a:avLst/>
          </a:prstGeom>
        </p:spPr>
        <p:txBody>
          <a:bodyPr/>
          <a:lstStyle/>
          <a:p>
            <a:fld id="{E69D85FE-5443-4629-8A1C-6F6EA57CBD60}" type="datetime1">
              <a:rPr lang="en-US" smtClean="0"/>
              <a:t>3/15/2021</a:t>
            </a:fld>
            <a:endParaRPr lang="en-US" dirty="0"/>
          </a:p>
        </p:txBody>
      </p:sp>
      <p:sp>
        <p:nvSpPr>
          <p:cNvPr id="5" name="Footer Placeholder 4"/>
          <p:cNvSpPr>
            <a:spLocks noGrp="1"/>
          </p:cNvSpPr>
          <p:nvPr>
            <p:ph type="ftr" sz="quarter" idx="11"/>
          </p:nvPr>
        </p:nvSpPr>
        <p:spPr>
          <a:xfrm>
            <a:off x="6595933" y="6356351"/>
            <a:ext cx="3974065" cy="365125"/>
          </a:xfrm>
          <a:prstGeom prst="rect">
            <a:avLst/>
          </a:prstGeom>
        </p:spPr>
        <p:txBody>
          <a:bodyPr/>
          <a:lstStyle/>
          <a:p>
            <a:r>
              <a:rPr lang="en-US" dirty="0"/>
              <a:t>Add a footer</a:t>
            </a:r>
          </a:p>
        </p:txBody>
      </p:sp>
      <p:sp>
        <p:nvSpPr>
          <p:cNvPr id="6" name="Slide Number Placeholder 5"/>
          <p:cNvSpPr>
            <a:spLocks noGrp="1"/>
          </p:cNvSpPr>
          <p:nvPr>
            <p:ph type="sldNum" sz="quarter" idx="12"/>
          </p:nvPr>
        </p:nvSpPr>
        <p:spPr>
          <a:xfrm>
            <a:off x="10766796" y="6356351"/>
            <a:ext cx="609441" cy="365125"/>
          </a:xfrm>
          <a:prstGeom prst="rect">
            <a:avLst/>
          </a:prstGeom>
        </p:spPr>
        <p:txBody>
          <a:bodyPr/>
          <a:lstStyle/>
          <a:p>
            <a:fld id="{7DC1BBB0-96F0-4077-A278-0F3FB5C104D3}" type="slidenum">
              <a:rPr lang="en-US" smtClean="0"/>
              <a:t>‹#›</a:t>
            </a:fld>
            <a:endParaRPr lang="en-US" dirty="0"/>
          </a:p>
        </p:txBody>
      </p:sp>
      <p:sp>
        <p:nvSpPr>
          <p:cNvPr id="8" name="Rectangle 7"/>
          <p:cNvSpPr/>
          <p:nvPr userDrawn="1"/>
        </p:nvSpPr>
        <p:spPr>
          <a:xfrm>
            <a:off x="11885691" y="0"/>
            <a:ext cx="304721" cy="6858000"/>
          </a:xfrm>
          <a:prstGeom prst="rect">
            <a:avLst/>
          </a:prstGeom>
          <a:solidFill>
            <a:schemeClr val="tx2">
              <a:alpha val="8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lvl="0" algn="ctr"/>
            <a:endParaRPr dirty="0"/>
          </a:p>
        </p:txBody>
      </p:sp>
    </p:spTree>
    <p:extLst>
      <p:ext uri="{BB962C8B-B14F-4D97-AF65-F5344CB8AC3E}">
        <p14:creationId xmlns:p14="http://schemas.microsoft.com/office/powerpoint/2010/main" val="28486373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lumMod val="75000"/>
                  </a:schemeClr>
                </a:solidFill>
              </a:defRPr>
            </a:lvl1pPr>
          </a:lstStyle>
          <a:p>
            <a:r>
              <a:rPr lang="en-US"/>
              <a:t>Click to edit Master title style</a:t>
            </a:r>
            <a:endParaRPr dirty="0"/>
          </a:p>
        </p:txBody>
      </p:sp>
      <p:sp>
        <p:nvSpPr>
          <p:cNvPr id="3" name="Content Placeholder 2"/>
          <p:cNvSpPr>
            <a:spLocks noGrp="1"/>
          </p:cNvSpPr>
          <p:nvPr>
            <p:ph idx="1" hasCustomPrompt="1"/>
          </p:nvPr>
        </p:nvSpPr>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vl6pPr>
              <a:defRPr/>
            </a:lvl6pPr>
            <a:lvl7pPr>
              <a:defRPr/>
            </a:lvl7pPr>
            <a:lvl8pPr>
              <a:defRPr/>
            </a:lvl8pPr>
            <a:lvl9pPr>
              <a:defRPr/>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dirty="0"/>
          </a:p>
        </p:txBody>
      </p:sp>
      <p:sp>
        <p:nvSpPr>
          <p:cNvPr id="4" name="Date Placeholder 3"/>
          <p:cNvSpPr>
            <a:spLocks noGrp="1"/>
          </p:cNvSpPr>
          <p:nvPr>
            <p:ph type="dt" sz="half" idx="10"/>
          </p:nvPr>
        </p:nvSpPr>
        <p:spPr>
          <a:xfrm>
            <a:off x="5180250" y="6356351"/>
            <a:ext cx="1218883" cy="365125"/>
          </a:xfrm>
          <a:prstGeom prst="rect">
            <a:avLst/>
          </a:prstGeom>
        </p:spPr>
        <p:txBody>
          <a:bodyPr/>
          <a:lstStyle>
            <a:lvl1pPr>
              <a:defRPr>
                <a:solidFill>
                  <a:schemeClr val="tx1"/>
                </a:solidFill>
              </a:defRPr>
            </a:lvl1pPr>
          </a:lstStyle>
          <a:p>
            <a:fld id="{F39362CC-4597-4E8E-AFE5-237B3DA1FF07}" type="datetime1">
              <a:rPr lang="en-US" smtClean="0"/>
              <a:t>3/15/2021</a:t>
            </a:fld>
            <a:endParaRPr lang="en-US" dirty="0"/>
          </a:p>
        </p:txBody>
      </p:sp>
      <p:sp>
        <p:nvSpPr>
          <p:cNvPr id="5" name="Footer Placeholder 4"/>
          <p:cNvSpPr>
            <a:spLocks noGrp="1"/>
          </p:cNvSpPr>
          <p:nvPr>
            <p:ph type="ftr" sz="quarter" idx="11"/>
          </p:nvPr>
        </p:nvSpPr>
        <p:spPr>
          <a:xfrm>
            <a:off x="6595933" y="6356351"/>
            <a:ext cx="3974065" cy="365125"/>
          </a:xfrm>
          <a:prstGeom prst="rect">
            <a:avLst/>
          </a:prstGeom>
        </p:spPr>
        <p:txBody>
          <a:bodyPr/>
          <a:lstStyle>
            <a:lvl1pPr>
              <a:defRPr>
                <a:solidFill>
                  <a:schemeClr val="tx1"/>
                </a:solidFill>
              </a:defRPr>
            </a:lvl1pPr>
          </a:lstStyle>
          <a:p>
            <a:r>
              <a:rPr lang="en-US" dirty="0"/>
              <a:t>Add a footer</a:t>
            </a:r>
          </a:p>
        </p:txBody>
      </p:sp>
      <p:sp>
        <p:nvSpPr>
          <p:cNvPr id="6" name="Slide Number Placeholder 5"/>
          <p:cNvSpPr>
            <a:spLocks noGrp="1"/>
          </p:cNvSpPr>
          <p:nvPr>
            <p:ph type="sldNum" sz="quarter" idx="12"/>
          </p:nvPr>
        </p:nvSpPr>
        <p:spPr>
          <a:xfrm>
            <a:off x="10766796" y="6356351"/>
            <a:ext cx="609441" cy="365125"/>
          </a:xfrm>
          <a:prstGeom prst="rect">
            <a:avLst/>
          </a:prstGeom>
        </p:spPr>
        <p:txBody>
          <a:bodyPr/>
          <a:lstStyle>
            <a:lvl1pPr>
              <a:defRPr>
                <a:solidFill>
                  <a:schemeClr val="tx1"/>
                </a:solidFill>
              </a:defRPr>
            </a:lvl1pPr>
          </a:lstStyle>
          <a:p>
            <a:fld id="{7DC1BBB0-96F0-4077-A278-0F3FB5C104D3}" type="slidenum">
              <a:rPr lang="en-US" smtClean="0"/>
              <a:pPr/>
              <a:t>‹#›</a:t>
            </a:fld>
            <a:endParaRPr lang="en-US" dirty="0"/>
          </a:p>
        </p:txBody>
      </p:sp>
    </p:spTree>
    <p:extLst>
      <p:ext uri="{BB962C8B-B14F-4D97-AF65-F5344CB8AC3E}">
        <p14:creationId xmlns:p14="http://schemas.microsoft.com/office/powerpoint/2010/main" val="15321991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919454" y="1600201"/>
            <a:ext cx="8283272" cy="2654064"/>
          </a:xfrm>
        </p:spPr>
        <p:txBody>
          <a:bodyPr anchor="b">
            <a:normAutofit/>
          </a:bodyPr>
          <a:lstStyle>
            <a:lvl1pPr algn="l">
              <a:defRPr sz="5400" b="0" cap="none" baseline="0">
                <a:solidFill>
                  <a:schemeClr val="tx2">
                    <a:lumMod val="75000"/>
                  </a:schemeClr>
                </a:solidFill>
              </a:defRPr>
            </a:lvl1pPr>
          </a:lstStyle>
          <a:p>
            <a:r>
              <a:rPr lang="en-US"/>
              <a:t>Click to edit Master title style</a:t>
            </a:r>
            <a:endParaRPr dirty="0"/>
          </a:p>
        </p:txBody>
      </p:sp>
      <p:sp>
        <p:nvSpPr>
          <p:cNvPr id="3" name="Text Placeholder 2"/>
          <p:cNvSpPr>
            <a:spLocks noGrp="1"/>
          </p:cNvSpPr>
          <p:nvPr>
            <p:ph type="body" idx="1"/>
          </p:nvPr>
        </p:nvSpPr>
        <p:spPr>
          <a:xfrm>
            <a:off x="1919454" y="4259996"/>
            <a:ext cx="7264623" cy="1150203"/>
          </a:xfrm>
        </p:spPr>
        <p:txBody>
          <a:bodyPr anchor="t">
            <a:normAutofit/>
          </a:bodyPr>
          <a:lstStyle>
            <a:lvl1pPr marL="0" indent="0">
              <a:spcBef>
                <a:spcPts val="0"/>
              </a:spcBef>
              <a:buNone/>
              <a:defRPr sz="32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5180250" y="6356351"/>
            <a:ext cx="1218883" cy="365125"/>
          </a:xfrm>
          <a:prstGeom prst="rect">
            <a:avLst/>
          </a:prstGeom>
        </p:spPr>
        <p:txBody>
          <a:bodyPr/>
          <a:lstStyle>
            <a:lvl1pPr>
              <a:defRPr>
                <a:solidFill>
                  <a:schemeClr val="tx1"/>
                </a:solidFill>
              </a:defRPr>
            </a:lvl1pPr>
          </a:lstStyle>
          <a:p>
            <a:fld id="{E1F63988-78D4-46C4-B808-1786C6A42859}" type="datetime1">
              <a:rPr lang="en-US" smtClean="0"/>
              <a:t>3/15/2021</a:t>
            </a:fld>
            <a:endParaRPr lang="en-US" dirty="0"/>
          </a:p>
        </p:txBody>
      </p:sp>
      <p:sp>
        <p:nvSpPr>
          <p:cNvPr id="5" name="Footer Placeholder 4"/>
          <p:cNvSpPr>
            <a:spLocks noGrp="1"/>
          </p:cNvSpPr>
          <p:nvPr>
            <p:ph type="ftr" sz="quarter" idx="11"/>
          </p:nvPr>
        </p:nvSpPr>
        <p:spPr>
          <a:xfrm>
            <a:off x="6595933" y="6356351"/>
            <a:ext cx="3974065" cy="365125"/>
          </a:xfrm>
          <a:prstGeom prst="rect">
            <a:avLst/>
          </a:prstGeom>
        </p:spPr>
        <p:txBody>
          <a:bodyPr/>
          <a:lstStyle>
            <a:lvl1pPr>
              <a:defRPr>
                <a:solidFill>
                  <a:schemeClr val="tx1"/>
                </a:solidFill>
              </a:defRPr>
            </a:lvl1pPr>
          </a:lstStyle>
          <a:p>
            <a:r>
              <a:rPr lang="en-US" dirty="0"/>
              <a:t>Add a footer</a:t>
            </a:r>
          </a:p>
        </p:txBody>
      </p:sp>
      <p:sp>
        <p:nvSpPr>
          <p:cNvPr id="6" name="Slide Number Placeholder 5"/>
          <p:cNvSpPr>
            <a:spLocks noGrp="1"/>
          </p:cNvSpPr>
          <p:nvPr>
            <p:ph type="sldNum" sz="quarter" idx="12"/>
          </p:nvPr>
        </p:nvSpPr>
        <p:spPr>
          <a:xfrm>
            <a:off x="10766796" y="6356351"/>
            <a:ext cx="609441" cy="365125"/>
          </a:xfrm>
          <a:prstGeom prst="rect">
            <a:avLst/>
          </a:prstGeom>
        </p:spPr>
        <p:txBody>
          <a:bodyPr/>
          <a:lstStyle>
            <a:lvl1pPr>
              <a:defRPr>
                <a:solidFill>
                  <a:schemeClr val="tx1"/>
                </a:solidFill>
              </a:defRPr>
            </a:lvl1pPr>
          </a:lstStyle>
          <a:p>
            <a:fld id="{7DC1BBB0-96F0-4077-A278-0F3FB5C104D3}" type="slidenum">
              <a:rPr lang="en-US" smtClean="0"/>
              <a:pPr/>
              <a:t>‹#›</a:t>
            </a:fld>
            <a:endParaRPr lang="en-US" dirty="0"/>
          </a:p>
        </p:txBody>
      </p:sp>
      <p:pic>
        <p:nvPicPr>
          <p:cNvPr id="7" name="Picture 2"/>
          <p:cNvPicPr>
            <a:picLocks noChangeArrowheads="1"/>
          </p:cNvPicPr>
          <p:nvPr/>
        </p:nvPicPr>
        <p:blipFill>
          <a:blip r:embed="rId2">
            <a:extLst>
              <a:ext uri="{28A0092B-C50C-407E-A947-70E740481C1C}">
                <a14:useLocalDpi xmlns:a14="http://schemas.microsoft.com/office/drawing/2010/main"/>
              </a:ext>
            </a:extLst>
          </a:blip>
          <a:srcRect/>
          <a:stretch>
            <a:fillRect/>
          </a:stretch>
        </p:blipFill>
        <p:spPr bwMode="ltGray">
          <a:xfrm>
            <a:off x="0" y="0"/>
            <a:ext cx="1803400" cy="6858000"/>
          </a:xfrm>
          <a:prstGeom prst="rect">
            <a:avLst/>
          </a:prstGeom>
          <a:noFill/>
          <a:ln>
            <a:noFill/>
          </a:ln>
        </p:spPr>
      </p:pic>
      <p:sp>
        <p:nvSpPr>
          <p:cNvPr id="9" name="Rectangle 8"/>
          <p:cNvSpPr/>
          <p:nvPr/>
        </p:nvSpPr>
        <p:spPr>
          <a:xfrm>
            <a:off x="11892563" y="0"/>
            <a:ext cx="304721" cy="6858000"/>
          </a:xfrm>
          <a:prstGeom prst="rect">
            <a:avLst/>
          </a:prstGeom>
          <a:solidFill>
            <a:schemeClr val="tx2">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lvl="0" algn="ctr"/>
            <a:endParaRPr dirty="0"/>
          </a:p>
        </p:txBody>
      </p:sp>
    </p:spTree>
    <p:extLst>
      <p:ext uri="{BB962C8B-B14F-4D97-AF65-F5344CB8AC3E}">
        <p14:creationId xmlns:p14="http://schemas.microsoft.com/office/powerpoint/2010/main" val="31287362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lumMod val="75000"/>
                  </a:schemeClr>
                </a:solidFill>
              </a:defRPr>
            </a:lvl1pPr>
          </a:lstStyle>
          <a:p>
            <a:r>
              <a:rPr lang="en-US"/>
              <a:t>Click to edit Master title style</a:t>
            </a:r>
            <a:endParaRPr/>
          </a:p>
        </p:txBody>
      </p:sp>
      <p:sp>
        <p:nvSpPr>
          <p:cNvPr id="3" name="Content Placeholder 2"/>
          <p:cNvSpPr>
            <a:spLocks noGrp="1"/>
          </p:cNvSpPr>
          <p:nvPr>
            <p:ph sz="half" idx="1" hasCustomPrompt="1"/>
          </p:nvPr>
        </p:nvSpPr>
        <p:spPr>
          <a:xfrm>
            <a:off x="1935496" y="1600200"/>
            <a:ext cx="4572000" cy="4572000"/>
          </a:xfrm>
        </p:spPr>
        <p:txBody>
          <a:bodyPr/>
          <a:lstStyle>
            <a:lvl1pPr>
              <a:defRPr sz="2800">
                <a:solidFill>
                  <a:schemeClr val="tx1"/>
                </a:solidFill>
              </a:defRPr>
            </a:lvl1pPr>
            <a:lvl2pPr>
              <a:defRPr sz="2400">
                <a:solidFill>
                  <a:schemeClr val="tx1"/>
                </a:solidFill>
              </a:defRPr>
            </a:lvl2pPr>
            <a:lvl3pPr>
              <a:defRPr sz="2000">
                <a:solidFill>
                  <a:schemeClr val="tx1"/>
                </a:solidFill>
              </a:defRPr>
            </a:lvl3pPr>
            <a:lvl4pPr>
              <a:defRPr sz="1800">
                <a:solidFill>
                  <a:schemeClr val="tx1"/>
                </a:solidFill>
              </a:defRPr>
            </a:lvl4pPr>
            <a:lvl5pPr>
              <a:defRPr sz="1800">
                <a:solidFill>
                  <a:schemeClr val="tx1"/>
                </a:solidFill>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dirty="0"/>
          </a:p>
        </p:txBody>
      </p:sp>
      <p:sp>
        <p:nvSpPr>
          <p:cNvPr id="4" name="Content Placeholder 3"/>
          <p:cNvSpPr>
            <a:spLocks noGrp="1"/>
          </p:cNvSpPr>
          <p:nvPr>
            <p:ph sz="half" idx="2" hasCustomPrompt="1"/>
          </p:nvPr>
        </p:nvSpPr>
        <p:spPr>
          <a:xfrm>
            <a:off x="6824328" y="1600200"/>
            <a:ext cx="4572000" cy="4572000"/>
          </a:xfrm>
        </p:spPr>
        <p:txBody>
          <a:bodyPr/>
          <a:lstStyle>
            <a:lvl1pPr>
              <a:defRPr sz="2800">
                <a:solidFill>
                  <a:schemeClr val="tx1"/>
                </a:solidFill>
              </a:defRPr>
            </a:lvl1pPr>
            <a:lvl2pPr>
              <a:defRPr sz="2400">
                <a:solidFill>
                  <a:schemeClr val="tx1"/>
                </a:solidFill>
              </a:defRPr>
            </a:lvl2pPr>
            <a:lvl3pPr>
              <a:defRPr sz="2000">
                <a:solidFill>
                  <a:schemeClr val="tx1"/>
                </a:solidFill>
              </a:defRPr>
            </a:lvl3pPr>
            <a:lvl4pPr>
              <a:defRPr sz="1800">
                <a:solidFill>
                  <a:schemeClr val="tx1"/>
                </a:solidFill>
              </a:defRPr>
            </a:lvl4pPr>
            <a:lvl5pPr>
              <a:defRPr sz="1800">
                <a:solidFill>
                  <a:schemeClr val="tx1"/>
                </a:solidFill>
              </a:defRPr>
            </a:lvl5pPr>
            <a:lvl6pPr>
              <a:defRPr sz="1800" baseline="0"/>
            </a:lvl6pPr>
            <a:lvl7pPr>
              <a:defRPr sz="1800" baseline="0"/>
            </a:lvl7pPr>
            <a:lvl8pPr>
              <a:defRPr sz="1800" baseline="0"/>
            </a:lvl8pPr>
            <a:lvl9pPr>
              <a:defRPr sz="1800" baseline="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dirty="0"/>
          </a:p>
        </p:txBody>
      </p:sp>
      <p:sp>
        <p:nvSpPr>
          <p:cNvPr id="5" name="Date Placeholder 4"/>
          <p:cNvSpPr>
            <a:spLocks noGrp="1"/>
          </p:cNvSpPr>
          <p:nvPr>
            <p:ph type="dt" sz="half" idx="10"/>
          </p:nvPr>
        </p:nvSpPr>
        <p:spPr>
          <a:xfrm>
            <a:off x="5180250" y="6356351"/>
            <a:ext cx="1218883" cy="365125"/>
          </a:xfrm>
          <a:prstGeom prst="rect">
            <a:avLst/>
          </a:prstGeom>
        </p:spPr>
        <p:txBody>
          <a:bodyPr/>
          <a:lstStyle>
            <a:lvl1pPr>
              <a:defRPr>
                <a:solidFill>
                  <a:schemeClr val="tx1"/>
                </a:solidFill>
              </a:defRPr>
            </a:lvl1pPr>
          </a:lstStyle>
          <a:p>
            <a:fld id="{A482C1EE-CCC0-4F27-8918-BF938AC1419F}" type="datetime1">
              <a:rPr lang="en-US" smtClean="0"/>
              <a:t>3/15/2021</a:t>
            </a:fld>
            <a:endParaRPr lang="en-US" dirty="0"/>
          </a:p>
        </p:txBody>
      </p:sp>
      <p:sp>
        <p:nvSpPr>
          <p:cNvPr id="6" name="Footer Placeholder 5"/>
          <p:cNvSpPr>
            <a:spLocks noGrp="1"/>
          </p:cNvSpPr>
          <p:nvPr>
            <p:ph type="ftr" sz="quarter" idx="11"/>
          </p:nvPr>
        </p:nvSpPr>
        <p:spPr>
          <a:xfrm>
            <a:off x="6595933" y="6356351"/>
            <a:ext cx="3974065" cy="365125"/>
          </a:xfrm>
          <a:prstGeom prst="rect">
            <a:avLst/>
          </a:prstGeom>
        </p:spPr>
        <p:txBody>
          <a:bodyPr/>
          <a:lstStyle>
            <a:lvl1pPr>
              <a:defRPr>
                <a:solidFill>
                  <a:schemeClr val="tx1"/>
                </a:solidFill>
              </a:defRPr>
            </a:lvl1pPr>
          </a:lstStyle>
          <a:p>
            <a:r>
              <a:rPr lang="en-US" dirty="0"/>
              <a:t>Add a footer</a:t>
            </a:r>
          </a:p>
        </p:txBody>
      </p:sp>
      <p:sp>
        <p:nvSpPr>
          <p:cNvPr id="7" name="Slide Number Placeholder 6"/>
          <p:cNvSpPr>
            <a:spLocks noGrp="1"/>
          </p:cNvSpPr>
          <p:nvPr>
            <p:ph type="sldNum" sz="quarter" idx="12"/>
          </p:nvPr>
        </p:nvSpPr>
        <p:spPr>
          <a:xfrm>
            <a:off x="10766796" y="6356351"/>
            <a:ext cx="609441" cy="365125"/>
          </a:xfrm>
          <a:prstGeom prst="rect">
            <a:avLst/>
          </a:prstGeom>
        </p:spPr>
        <p:txBody>
          <a:bodyPr/>
          <a:lstStyle>
            <a:lvl1pPr>
              <a:defRPr>
                <a:solidFill>
                  <a:schemeClr val="tx1"/>
                </a:solidFill>
              </a:defRPr>
            </a:lvl1pPr>
          </a:lstStyle>
          <a:p>
            <a:fld id="{7DC1BBB0-96F0-4077-A278-0F3FB5C104D3}" type="slidenum">
              <a:rPr lang="en-US" smtClean="0"/>
              <a:pPr/>
              <a:t>‹#›</a:t>
            </a:fld>
            <a:endParaRPr lang="en-US" dirty="0"/>
          </a:p>
        </p:txBody>
      </p:sp>
    </p:spTree>
    <p:extLst>
      <p:ext uri="{BB962C8B-B14F-4D97-AF65-F5344CB8AC3E}">
        <p14:creationId xmlns:p14="http://schemas.microsoft.com/office/powerpoint/2010/main" val="10538455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903413" y="177800"/>
            <a:ext cx="9472824" cy="1239837"/>
          </a:xfrm>
        </p:spPr>
        <p:txBody>
          <a:bodyPr/>
          <a:lstStyle>
            <a:lvl1pPr>
              <a:defRPr>
                <a:solidFill>
                  <a:schemeClr val="tx2">
                    <a:lumMod val="75000"/>
                  </a:schemeClr>
                </a:solidFill>
              </a:defRPr>
            </a:lvl1pPr>
          </a:lstStyle>
          <a:p>
            <a:r>
              <a:rPr lang="en-US"/>
              <a:t>Click to edit Master title style</a:t>
            </a:r>
            <a:endParaRPr dirty="0"/>
          </a:p>
        </p:txBody>
      </p:sp>
      <p:sp>
        <p:nvSpPr>
          <p:cNvPr id="3" name="Text Placeholder 2"/>
          <p:cNvSpPr>
            <a:spLocks noGrp="1"/>
          </p:cNvSpPr>
          <p:nvPr>
            <p:ph type="body" idx="1"/>
          </p:nvPr>
        </p:nvSpPr>
        <p:spPr>
          <a:xfrm>
            <a:off x="1936615" y="1499616"/>
            <a:ext cx="4572000" cy="938784"/>
          </a:xfrm>
        </p:spPr>
        <p:txBody>
          <a:bodyPr anchor="b">
            <a:noAutofit/>
          </a:bodyPr>
          <a:lstStyle>
            <a:lvl1pPr marL="0" indent="0">
              <a:spcBef>
                <a:spcPts val="0"/>
              </a:spcBef>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hasCustomPrompt="1"/>
          </p:nvPr>
        </p:nvSpPr>
        <p:spPr>
          <a:xfrm>
            <a:off x="1936615" y="2514706"/>
            <a:ext cx="4572000" cy="3657493"/>
          </a:xfrm>
        </p:spPr>
        <p:txBody>
          <a:bodyPr>
            <a:normAutofit/>
          </a:bodyPr>
          <a:lstStyle>
            <a:lvl1pPr>
              <a:defRPr sz="2400">
                <a:solidFill>
                  <a:schemeClr val="tx1"/>
                </a:solidFill>
              </a:defRPr>
            </a:lvl1pPr>
            <a:lvl2pPr>
              <a:defRPr sz="2000">
                <a:solidFill>
                  <a:schemeClr val="tx1"/>
                </a:solidFill>
              </a:defRPr>
            </a:lvl2pPr>
            <a:lvl3pPr>
              <a:defRPr sz="18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baseline="0"/>
            </a:lvl8pPr>
            <a:lvl9pPr>
              <a:defRPr sz="1600" baseline="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dirty="0"/>
          </a:p>
        </p:txBody>
      </p:sp>
      <p:sp>
        <p:nvSpPr>
          <p:cNvPr id="5" name="Text Placeholder 4"/>
          <p:cNvSpPr>
            <a:spLocks noGrp="1"/>
          </p:cNvSpPr>
          <p:nvPr>
            <p:ph type="body" sz="quarter" idx="3"/>
          </p:nvPr>
        </p:nvSpPr>
        <p:spPr>
          <a:xfrm>
            <a:off x="6824328" y="1499616"/>
            <a:ext cx="4572000" cy="938784"/>
          </a:xfrm>
        </p:spPr>
        <p:txBody>
          <a:bodyPr anchor="b">
            <a:noAutofit/>
          </a:bodyPr>
          <a:lstStyle>
            <a:lvl1pPr marL="0" indent="0">
              <a:spcBef>
                <a:spcPts val="0"/>
              </a:spcBef>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hasCustomPrompt="1"/>
          </p:nvPr>
        </p:nvSpPr>
        <p:spPr>
          <a:xfrm>
            <a:off x="6824328" y="2514600"/>
            <a:ext cx="4572000" cy="3655568"/>
          </a:xfrm>
        </p:spPr>
        <p:txBody>
          <a:bodyPr>
            <a:normAutofit/>
          </a:bodyPr>
          <a:lstStyle>
            <a:lvl1pPr>
              <a:defRPr sz="2400">
                <a:solidFill>
                  <a:schemeClr val="tx1"/>
                </a:solidFill>
              </a:defRPr>
            </a:lvl1pPr>
            <a:lvl2pPr>
              <a:defRPr sz="2000">
                <a:solidFill>
                  <a:schemeClr val="tx1"/>
                </a:solidFill>
              </a:defRPr>
            </a:lvl2pPr>
            <a:lvl3pPr>
              <a:defRPr sz="18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dirty="0"/>
          </a:p>
        </p:txBody>
      </p:sp>
      <p:sp>
        <p:nvSpPr>
          <p:cNvPr id="7" name="Date Placeholder 6"/>
          <p:cNvSpPr>
            <a:spLocks noGrp="1"/>
          </p:cNvSpPr>
          <p:nvPr>
            <p:ph type="dt" sz="half" idx="10"/>
          </p:nvPr>
        </p:nvSpPr>
        <p:spPr>
          <a:xfrm>
            <a:off x="5180250" y="6356351"/>
            <a:ext cx="1218883" cy="365125"/>
          </a:xfrm>
          <a:prstGeom prst="rect">
            <a:avLst/>
          </a:prstGeom>
        </p:spPr>
        <p:txBody>
          <a:bodyPr/>
          <a:lstStyle>
            <a:lvl1pPr>
              <a:defRPr>
                <a:solidFill>
                  <a:schemeClr val="tx1"/>
                </a:solidFill>
              </a:defRPr>
            </a:lvl1pPr>
          </a:lstStyle>
          <a:p>
            <a:fld id="{B9A0C48B-9D86-4C33-9BD3-2929B1D74E3D}" type="datetime1">
              <a:rPr lang="en-US" smtClean="0"/>
              <a:t>3/15/2021</a:t>
            </a:fld>
            <a:endParaRPr lang="en-US" dirty="0"/>
          </a:p>
        </p:txBody>
      </p:sp>
      <p:sp>
        <p:nvSpPr>
          <p:cNvPr id="8" name="Footer Placeholder 7"/>
          <p:cNvSpPr>
            <a:spLocks noGrp="1"/>
          </p:cNvSpPr>
          <p:nvPr>
            <p:ph type="ftr" sz="quarter" idx="11"/>
          </p:nvPr>
        </p:nvSpPr>
        <p:spPr>
          <a:xfrm>
            <a:off x="6595933" y="6356351"/>
            <a:ext cx="3974065" cy="365125"/>
          </a:xfrm>
          <a:prstGeom prst="rect">
            <a:avLst/>
          </a:prstGeom>
        </p:spPr>
        <p:txBody>
          <a:bodyPr/>
          <a:lstStyle>
            <a:lvl1pPr>
              <a:defRPr>
                <a:solidFill>
                  <a:schemeClr val="tx1"/>
                </a:solidFill>
              </a:defRPr>
            </a:lvl1pPr>
          </a:lstStyle>
          <a:p>
            <a:r>
              <a:rPr lang="en-US" dirty="0"/>
              <a:t>Add a footer</a:t>
            </a:r>
          </a:p>
        </p:txBody>
      </p:sp>
      <p:sp>
        <p:nvSpPr>
          <p:cNvPr id="9" name="Slide Number Placeholder 8"/>
          <p:cNvSpPr>
            <a:spLocks noGrp="1"/>
          </p:cNvSpPr>
          <p:nvPr>
            <p:ph type="sldNum" sz="quarter" idx="12"/>
          </p:nvPr>
        </p:nvSpPr>
        <p:spPr>
          <a:xfrm>
            <a:off x="10766796" y="6356351"/>
            <a:ext cx="609441" cy="365125"/>
          </a:xfrm>
          <a:prstGeom prst="rect">
            <a:avLst/>
          </a:prstGeom>
        </p:spPr>
        <p:txBody>
          <a:bodyPr/>
          <a:lstStyle>
            <a:lvl1pPr>
              <a:defRPr>
                <a:solidFill>
                  <a:schemeClr val="tx1"/>
                </a:solidFill>
              </a:defRPr>
            </a:lvl1pPr>
          </a:lstStyle>
          <a:p>
            <a:fld id="{7DC1BBB0-96F0-4077-A278-0F3FB5C104D3}" type="slidenum">
              <a:rPr lang="en-US" smtClean="0"/>
              <a:pPr/>
              <a:t>‹#›</a:t>
            </a:fld>
            <a:endParaRPr lang="en-US" dirty="0"/>
          </a:p>
        </p:txBody>
      </p:sp>
    </p:spTree>
    <p:extLst>
      <p:ext uri="{BB962C8B-B14F-4D97-AF65-F5344CB8AC3E}">
        <p14:creationId xmlns:p14="http://schemas.microsoft.com/office/powerpoint/2010/main" val="28489643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lumMod val="75000"/>
                  </a:schemeClr>
                </a:solidFill>
              </a:defRPr>
            </a:lvl1pPr>
          </a:lstStyle>
          <a:p>
            <a:r>
              <a:rPr lang="en-US"/>
              <a:t>Click to edit Master title style</a:t>
            </a:r>
            <a:endParaRPr dirty="0"/>
          </a:p>
        </p:txBody>
      </p:sp>
      <p:sp>
        <p:nvSpPr>
          <p:cNvPr id="3" name="Date Placeholder 2"/>
          <p:cNvSpPr>
            <a:spLocks noGrp="1"/>
          </p:cNvSpPr>
          <p:nvPr>
            <p:ph type="dt" sz="half" idx="10"/>
          </p:nvPr>
        </p:nvSpPr>
        <p:spPr>
          <a:xfrm>
            <a:off x="5180250" y="6356351"/>
            <a:ext cx="1218883" cy="365125"/>
          </a:xfrm>
          <a:prstGeom prst="rect">
            <a:avLst/>
          </a:prstGeom>
        </p:spPr>
        <p:txBody>
          <a:bodyPr/>
          <a:lstStyle>
            <a:lvl1pPr>
              <a:defRPr>
                <a:solidFill>
                  <a:schemeClr val="tx1"/>
                </a:solidFill>
              </a:defRPr>
            </a:lvl1pPr>
          </a:lstStyle>
          <a:p>
            <a:fld id="{E87B711C-F9D6-42CE-B848-D107B7756573}" type="datetime1">
              <a:rPr lang="en-US" smtClean="0"/>
              <a:t>3/15/2021</a:t>
            </a:fld>
            <a:endParaRPr lang="en-US" dirty="0"/>
          </a:p>
        </p:txBody>
      </p:sp>
      <p:sp>
        <p:nvSpPr>
          <p:cNvPr id="4" name="Footer Placeholder 3"/>
          <p:cNvSpPr>
            <a:spLocks noGrp="1"/>
          </p:cNvSpPr>
          <p:nvPr>
            <p:ph type="ftr" sz="quarter" idx="11"/>
          </p:nvPr>
        </p:nvSpPr>
        <p:spPr>
          <a:xfrm>
            <a:off x="6595933" y="6356351"/>
            <a:ext cx="3974065" cy="365125"/>
          </a:xfrm>
          <a:prstGeom prst="rect">
            <a:avLst/>
          </a:prstGeom>
        </p:spPr>
        <p:txBody>
          <a:bodyPr/>
          <a:lstStyle>
            <a:lvl1pPr>
              <a:defRPr>
                <a:solidFill>
                  <a:schemeClr val="tx1"/>
                </a:solidFill>
              </a:defRPr>
            </a:lvl1pPr>
          </a:lstStyle>
          <a:p>
            <a:r>
              <a:rPr lang="en-US" dirty="0"/>
              <a:t>Add a footer</a:t>
            </a:r>
          </a:p>
        </p:txBody>
      </p:sp>
      <p:sp>
        <p:nvSpPr>
          <p:cNvPr id="5" name="Slide Number Placeholder 4"/>
          <p:cNvSpPr>
            <a:spLocks noGrp="1"/>
          </p:cNvSpPr>
          <p:nvPr>
            <p:ph type="sldNum" sz="quarter" idx="12"/>
          </p:nvPr>
        </p:nvSpPr>
        <p:spPr>
          <a:xfrm>
            <a:off x="10766796" y="6356351"/>
            <a:ext cx="609441" cy="365125"/>
          </a:xfrm>
          <a:prstGeom prst="rect">
            <a:avLst/>
          </a:prstGeom>
        </p:spPr>
        <p:txBody>
          <a:bodyPr/>
          <a:lstStyle>
            <a:lvl1pPr>
              <a:defRPr>
                <a:solidFill>
                  <a:schemeClr val="tx1"/>
                </a:solidFill>
              </a:defRPr>
            </a:lvl1pPr>
          </a:lstStyle>
          <a:p>
            <a:fld id="{7DC1BBB0-96F0-4077-A278-0F3FB5C104D3}" type="slidenum">
              <a:rPr lang="en-US" smtClean="0"/>
              <a:pPr/>
              <a:t>‹#›</a:t>
            </a:fld>
            <a:endParaRPr lang="en-US" dirty="0"/>
          </a:p>
        </p:txBody>
      </p:sp>
    </p:spTree>
    <p:extLst>
      <p:ext uri="{BB962C8B-B14F-4D97-AF65-F5344CB8AC3E}">
        <p14:creationId xmlns:p14="http://schemas.microsoft.com/office/powerpoint/2010/main" val="20879226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Date Placeholder 2"/>
          <p:cNvSpPr>
            <a:spLocks noGrp="1"/>
          </p:cNvSpPr>
          <p:nvPr>
            <p:ph type="dt" sz="half" idx="10"/>
          </p:nvPr>
        </p:nvSpPr>
        <p:spPr>
          <a:xfrm>
            <a:off x="5180250" y="6356351"/>
            <a:ext cx="1218883" cy="365125"/>
          </a:xfrm>
          <a:prstGeom prst="rect">
            <a:avLst/>
          </a:prstGeom>
        </p:spPr>
        <p:txBody>
          <a:bodyPr/>
          <a:lstStyle/>
          <a:p>
            <a:fld id="{4C1EAC44-87EE-4E25-9BCB-D1B8F4FDD9D1}" type="datetime1">
              <a:rPr lang="en-US" smtClean="0"/>
              <a:t>3/15/2021</a:t>
            </a:fld>
            <a:endParaRPr lang="en-US" dirty="0"/>
          </a:p>
        </p:txBody>
      </p:sp>
      <p:sp>
        <p:nvSpPr>
          <p:cNvPr id="6" name="Footer Placeholder 3"/>
          <p:cNvSpPr>
            <a:spLocks noGrp="1"/>
          </p:cNvSpPr>
          <p:nvPr>
            <p:ph type="ftr" sz="quarter" idx="11"/>
          </p:nvPr>
        </p:nvSpPr>
        <p:spPr>
          <a:xfrm>
            <a:off x="6595933" y="6356351"/>
            <a:ext cx="3974065" cy="365125"/>
          </a:xfrm>
          <a:prstGeom prst="rect">
            <a:avLst/>
          </a:prstGeom>
        </p:spPr>
        <p:txBody>
          <a:bodyPr/>
          <a:lstStyle/>
          <a:p>
            <a:r>
              <a:rPr lang="en-US" dirty="0"/>
              <a:t>Add a footer</a:t>
            </a:r>
          </a:p>
        </p:txBody>
      </p:sp>
      <p:sp>
        <p:nvSpPr>
          <p:cNvPr id="7" name="Slide Number Placeholder 4"/>
          <p:cNvSpPr>
            <a:spLocks noGrp="1"/>
          </p:cNvSpPr>
          <p:nvPr>
            <p:ph type="sldNum" sz="quarter" idx="12"/>
          </p:nvPr>
        </p:nvSpPr>
        <p:spPr>
          <a:xfrm>
            <a:off x="10766796" y="6356351"/>
            <a:ext cx="609441" cy="365125"/>
          </a:xfrm>
          <a:prstGeom prst="rect">
            <a:avLst/>
          </a:prstGeom>
        </p:spPr>
        <p:txBody>
          <a:bodyPr/>
          <a:lstStyle/>
          <a:p>
            <a:fld id="{7DC1BBB0-96F0-4077-A278-0F3FB5C104D3}" type="slidenum">
              <a:rPr lang="en-US" smtClean="0"/>
              <a:t>‹#›</a:t>
            </a:fld>
            <a:endParaRPr lang="en-US" dirty="0"/>
          </a:p>
        </p:txBody>
      </p:sp>
    </p:spTree>
    <p:extLst>
      <p:ext uri="{BB962C8B-B14F-4D97-AF65-F5344CB8AC3E}">
        <p14:creationId xmlns:p14="http://schemas.microsoft.com/office/powerpoint/2010/main" val="29732897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bwMode="white">
          <a:xfrm>
            <a:off x="1074240" y="381000"/>
            <a:ext cx="3293422" cy="1371600"/>
          </a:xfrm>
        </p:spPr>
        <p:txBody>
          <a:bodyPr anchor="b">
            <a:normAutofit/>
          </a:bodyPr>
          <a:lstStyle>
            <a:lvl1pPr algn="l">
              <a:defRPr sz="2800" b="0" cap="all" baseline="0">
                <a:solidFill>
                  <a:schemeClr val="tx2">
                    <a:lumMod val="75000"/>
                  </a:schemeClr>
                </a:solidFill>
              </a:defRPr>
            </a:lvl1pPr>
          </a:lstStyle>
          <a:p>
            <a:r>
              <a:rPr lang="en-US"/>
              <a:t>Click to edit Master title style</a:t>
            </a:r>
            <a:endParaRPr dirty="0"/>
          </a:p>
        </p:txBody>
      </p:sp>
      <p:sp>
        <p:nvSpPr>
          <p:cNvPr id="3" name="Content Placeholder 2"/>
          <p:cNvSpPr>
            <a:spLocks noGrp="1"/>
          </p:cNvSpPr>
          <p:nvPr>
            <p:ph idx="1" hasCustomPrompt="1"/>
          </p:nvPr>
        </p:nvSpPr>
        <p:spPr>
          <a:xfrm>
            <a:off x="5180251" y="482600"/>
            <a:ext cx="6195986" cy="5689600"/>
          </a:xfrm>
        </p:spPr>
        <p:txBody>
          <a:bodyPr>
            <a:normAutofit/>
          </a:bodyPr>
          <a:lstStyle>
            <a:lvl1pPr>
              <a:defRPr sz="2800">
                <a:solidFill>
                  <a:schemeClr val="tx1"/>
                </a:solidFill>
              </a:defRPr>
            </a:lvl1pPr>
            <a:lvl2pPr>
              <a:defRPr sz="2400">
                <a:solidFill>
                  <a:schemeClr val="tx1"/>
                </a:solidFill>
              </a:defRPr>
            </a:lvl2pPr>
            <a:lvl3pPr>
              <a:defRPr sz="2000">
                <a:solidFill>
                  <a:schemeClr val="tx1"/>
                </a:solidFill>
              </a:defRPr>
            </a:lvl3pPr>
            <a:lvl4pPr>
              <a:defRPr sz="1800">
                <a:solidFill>
                  <a:schemeClr val="tx1"/>
                </a:solidFill>
              </a:defRPr>
            </a:lvl4pPr>
            <a:lvl5pPr>
              <a:defRPr sz="1800">
                <a:solidFill>
                  <a:schemeClr val="tx1"/>
                </a:solidFill>
              </a:defRPr>
            </a:lvl5pPr>
            <a:lvl6pPr>
              <a:defRPr sz="1800"/>
            </a:lvl6pPr>
            <a:lvl7pPr>
              <a:defRPr sz="1800"/>
            </a:lvl7pPr>
            <a:lvl8pPr>
              <a:defRPr sz="1800" baseline="0"/>
            </a:lvl8pPr>
            <a:lvl9pPr>
              <a:defRPr sz="1800" baseline="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dirty="0"/>
          </a:p>
        </p:txBody>
      </p:sp>
      <p:sp>
        <p:nvSpPr>
          <p:cNvPr id="4" name="Text Placeholder 3"/>
          <p:cNvSpPr>
            <a:spLocks noGrp="1"/>
          </p:cNvSpPr>
          <p:nvPr>
            <p:ph type="body" sz="half" idx="2"/>
          </p:nvPr>
        </p:nvSpPr>
        <p:spPr bwMode="white">
          <a:xfrm>
            <a:off x="1074240" y="1828800"/>
            <a:ext cx="3293422" cy="4343400"/>
          </a:xfrm>
        </p:spPr>
        <p:txBody>
          <a:bodyPr>
            <a:normAutofit/>
          </a:bodyPr>
          <a:lstStyle>
            <a:lvl1pPr marL="0" indent="0">
              <a:buNone/>
              <a:defRPr sz="20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5180250" y="6356351"/>
            <a:ext cx="1218883" cy="365125"/>
          </a:xfrm>
          <a:prstGeom prst="rect">
            <a:avLst/>
          </a:prstGeom>
        </p:spPr>
        <p:txBody>
          <a:bodyPr/>
          <a:lstStyle>
            <a:lvl1pPr>
              <a:defRPr>
                <a:solidFill>
                  <a:schemeClr val="tx1"/>
                </a:solidFill>
              </a:defRPr>
            </a:lvl1pPr>
          </a:lstStyle>
          <a:p>
            <a:fld id="{E68E44B9-3FFE-4574-9630-3E5A6F960186}" type="datetime1">
              <a:rPr lang="en-US" smtClean="0"/>
              <a:t>3/15/2021</a:t>
            </a:fld>
            <a:endParaRPr lang="en-US" dirty="0"/>
          </a:p>
        </p:txBody>
      </p:sp>
      <p:sp>
        <p:nvSpPr>
          <p:cNvPr id="6" name="Footer Placeholder 5"/>
          <p:cNvSpPr>
            <a:spLocks noGrp="1"/>
          </p:cNvSpPr>
          <p:nvPr>
            <p:ph type="ftr" sz="quarter" idx="11"/>
          </p:nvPr>
        </p:nvSpPr>
        <p:spPr>
          <a:xfrm>
            <a:off x="6595933" y="6356351"/>
            <a:ext cx="3974065" cy="365125"/>
          </a:xfrm>
          <a:prstGeom prst="rect">
            <a:avLst/>
          </a:prstGeom>
        </p:spPr>
        <p:txBody>
          <a:bodyPr/>
          <a:lstStyle>
            <a:lvl1pPr>
              <a:defRPr>
                <a:solidFill>
                  <a:schemeClr val="tx1"/>
                </a:solidFill>
              </a:defRPr>
            </a:lvl1pPr>
          </a:lstStyle>
          <a:p>
            <a:r>
              <a:rPr lang="en-US" dirty="0"/>
              <a:t>Add a footer</a:t>
            </a:r>
          </a:p>
        </p:txBody>
      </p:sp>
      <p:sp>
        <p:nvSpPr>
          <p:cNvPr id="7" name="Slide Number Placeholder 6"/>
          <p:cNvSpPr>
            <a:spLocks noGrp="1"/>
          </p:cNvSpPr>
          <p:nvPr>
            <p:ph type="sldNum" sz="quarter" idx="12"/>
          </p:nvPr>
        </p:nvSpPr>
        <p:spPr>
          <a:xfrm>
            <a:off x="10766796" y="6356351"/>
            <a:ext cx="609441" cy="365125"/>
          </a:xfrm>
          <a:prstGeom prst="rect">
            <a:avLst/>
          </a:prstGeom>
        </p:spPr>
        <p:txBody>
          <a:bodyPr/>
          <a:lstStyle>
            <a:lvl1pPr>
              <a:defRPr>
                <a:solidFill>
                  <a:schemeClr val="tx1"/>
                </a:solidFill>
              </a:defRPr>
            </a:lvl1pPr>
          </a:lstStyle>
          <a:p>
            <a:fld id="{7DC1BBB0-96F0-4077-A278-0F3FB5C104D3}" type="slidenum">
              <a:rPr lang="en-US" smtClean="0"/>
              <a:pPr/>
              <a:t>‹#›</a:t>
            </a:fld>
            <a:endParaRPr lang="en-US" dirty="0"/>
          </a:p>
        </p:txBody>
      </p:sp>
      <p:sp>
        <p:nvSpPr>
          <p:cNvPr id="9" name="Rectangle 8"/>
          <p:cNvSpPr/>
          <p:nvPr/>
        </p:nvSpPr>
        <p:spPr>
          <a:xfrm>
            <a:off x="11884104" y="0"/>
            <a:ext cx="304721"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lvl="0" algn="ctr"/>
            <a:endParaRPr dirty="0"/>
          </a:p>
        </p:txBody>
      </p:sp>
    </p:spTree>
    <p:extLst>
      <p:ext uri="{BB962C8B-B14F-4D97-AF65-F5344CB8AC3E}">
        <p14:creationId xmlns:p14="http://schemas.microsoft.com/office/powerpoint/2010/main" val="34763948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74240" y="381000"/>
            <a:ext cx="3293422" cy="1371600"/>
          </a:xfrm>
        </p:spPr>
        <p:txBody>
          <a:bodyPr anchor="b">
            <a:normAutofit/>
          </a:bodyPr>
          <a:lstStyle>
            <a:lvl1pPr algn="l">
              <a:defRPr sz="2800" b="0" cap="all" baseline="0">
                <a:solidFill>
                  <a:schemeClr val="tx2">
                    <a:lumMod val="75000"/>
                  </a:schemeClr>
                </a:solidFill>
              </a:defRPr>
            </a:lvl1pPr>
          </a:lstStyle>
          <a:p>
            <a:r>
              <a:rPr lang="en-US"/>
              <a:t>Click to edit Master title style</a:t>
            </a:r>
            <a:endParaRPr dirty="0"/>
          </a:p>
        </p:txBody>
      </p:sp>
      <p:sp>
        <p:nvSpPr>
          <p:cNvPr id="3" name="Picture Placeholder 2" descr="An empty placeholder to add an image. Click on the placeholder and select the image that you wish to add"/>
          <p:cNvSpPr>
            <a:spLocks noGrp="1"/>
          </p:cNvSpPr>
          <p:nvPr>
            <p:ph type="pic" idx="1"/>
          </p:nvPr>
        </p:nvSpPr>
        <p:spPr bwMode="auto">
          <a:xfrm>
            <a:off x="5180251" y="482600"/>
            <a:ext cx="6195986" cy="5689600"/>
          </a:xfrm>
          <a:ln w="19050">
            <a:solidFill>
              <a:schemeClr val="bg1"/>
            </a:solidFill>
          </a:ln>
        </p:spPr>
        <p:txBody>
          <a:bodyPr>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endParaRPr dirty="0"/>
          </a:p>
        </p:txBody>
      </p:sp>
      <p:sp>
        <p:nvSpPr>
          <p:cNvPr id="4" name="Text Placeholder 3"/>
          <p:cNvSpPr>
            <a:spLocks noGrp="1"/>
          </p:cNvSpPr>
          <p:nvPr>
            <p:ph type="body" sz="half" idx="2"/>
          </p:nvPr>
        </p:nvSpPr>
        <p:spPr>
          <a:xfrm>
            <a:off x="1074240" y="1828800"/>
            <a:ext cx="3293422" cy="4343400"/>
          </a:xfrm>
        </p:spPr>
        <p:txBody>
          <a:bodyPr>
            <a:normAutofit/>
          </a:bodyPr>
          <a:lstStyle>
            <a:lvl1pPr marL="0" indent="0">
              <a:buNone/>
              <a:defRPr sz="20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5180250" y="6356351"/>
            <a:ext cx="1218883" cy="365125"/>
          </a:xfrm>
          <a:prstGeom prst="rect">
            <a:avLst/>
          </a:prstGeom>
        </p:spPr>
        <p:txBody>
          <a:bodyPr/>
          <a:lstStyle/>
          <a:p>
            <a:fld id="{F866F492-7803-4716-B969-A5873965FF8A}" type="datetime1">
              <a:rPr lang="en-US" smtClean="0"/>
              <a:t>3/15/2021</a:t>
            </a:fld>
            <a:endParaRPr lang="en-US" dirty="0"/>
          </a:p>
        </p:txBody>
      </p:sp>
      <p:sp>
        <p:nvSpPr>
          <p:cNvPr id="6" name="Footer Placeholder 5"/>
          <p:cNvSpPr>
            <a:spLocks noGrp="1"/>
          </p:cNvSpPr>
          <p:nvPr>
            <p:ph type="ftr" sz="quarter" idx="11"/>
          </p:nvPr>
        </p:nvSpPr>
        <p:spPr>
          <a:xfrm>
            <a:off x="6595933" y="6356351"/>
            <a:ext cx="3974065" cy="365125"/>
          </a:xfrm>
          <a:prstGeom prst="rect">
            <a:avLst/>
          </a:prstGeom>
        </p:spPr>
        <p:txBody>
          <a:bodyPr/>
          <a:lstStyle/>
          <a:p>
            <a:r>
              <a:rPr lang="en-US" dirty="0"/>
              <a:t>Add a footer</a:t>
            </a:r>
          </a:p>
        </p:txBody>
      </p:sp>
      <p:sp>
        <p:nvSpPr>
          <p:cNvPr id="7" name="Slide Number Placeholder 6"/>
          <p:cNvSpPr>
            <a:spLocks noGrp="1"/>
          </p:cNvSpPr>
          <p:nvPr>
            <p:ph type="sldNum" sz="quarter" idx="12"/>
          </p:nvPr>
        </p:nvSpPr>
        <p:spPr>
          <a:xfrm>
            <a:off x="10766796" y="6356351"/>
            <a:ext cx="609441" cy="365125"/>
          </a:xfrm>
          <a:prstGeom prst="rect">
            <a:avLst/>
          </a:prstGeom>
        </p:spPr>
        <p:txBody>
          <a:bodyPr/>
          <a:lstStyle/>
          <a:p>
            <a:fld id="{7DC1BBB0-96F0-4077-A278-0F3FB5C104D3}" type="slidenum">
              <a:rPr lang="en-US" smtClean="0"/>
              <a:t>‹#›</a:t>
            </a:fld>
            <a:endParaRPr lang="en-US" dirty="0"/>
          </a:p>
        </p:txBody>
      </p:sp>
      <p:sp>
        <p:nvSpPr>
          <p:cNvPr id="9" name="Rectangle 8"/>
          <p:cNvSpPr/>
          <p:nvPr/>
        </p:nvSpPr>
        <p:spPr>
          <a:xfrm>
            <a:off x="11884104" y="0"/>
            <a:ext cx="304721"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lvl="0" algn="ctr"/>
            <a:endParaRPr dirty="0"/>
          </a:p>
        </p:txBody>
      </p:sp>
    </p:spTree>
    <p:extLst>
      <p:ext uri="{BB962C8B-B14F-4D97-AF65-F5344CB8AC3E}">
        <p14:creationId xmlns:p14="http://schemas.microsoft.com/office/powerpoint/2010/main" val="22564565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1">
          <a:gsLst>
            <a:gs pos="0">
              <a:schemeClr val="tx2">
                <a:lumMod val="20000"/>
                <a:lumOff val="80000"/>
              </a:schemeClr>
            </a:gs>
            <a:gs pos="90000">
              <a:schemeClr val="tx2">
                <a:lumMod val="60000"/>
                <a:lumOff val="4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903413" y="177800"/>
            <a:ext cx="9472824" cy="1239837"/>
          </a:xfrm>
          <a:prstGeom prst="rect">
            <a:avLst/>
          </a:prstGeom>
        </p:spPr>
        <p:txBody>
          <a:bodyPr vert="horz" lIns="91440" tIns="45720" rIns="91440" bIns="45720" rtlCol="0" anchor="b">
            <a:normAutofit/>
          </a:bodyPr>
          <a:lstStyle/>
          <a:p>
            <a:r>
              <a:rPr lang="en-US" dirty="0"/>
              <a:t>Click to edit Master title style</a:t>
            </a:r>
            <a:endParaRPr dirty="0"/>
          </a:p>
        </p:txBody>
      </p:sp>
      <p:sp>
        <p:nvSpPr>
          <p:cNvPr id="3" name="Text Placeholder 2"/>
          <p:cNvSpPr>
            <a:spLocks noGrp="1"/>
          </p:cNvSpPr>
          <p:nvPr>
            <p:ph type="body" idx="1"/>
          </p:nvPr>
        </p:nvSpPr>
        <p:spPr>
          <a:xfrm>
            <a:off x="1903413" y="1600200"/>
            <a:ext cx="9472824" cy="4572000"/>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dirty="0"/>
          </a:p>
        </p:txBody>
      </p:sp>
      <p:sp>
        <p:nvSpPr>
          <p:cNvPr id="9" name="Rectangle 8"/>
          <p:cNvSpPr/>
          <p:nvPr/>
        </p:nvSpPr>
        <p:spPr>
          <a:xfrm>
            <a:off x="11885691" y="0"/>
            <a:ext cx="304721" cy="6858000"/>
          </a:xfrm>
          <a:prstGeom prst="rect">
            <a:avLst/>
          </a:prstGeom>
          <a:solidFill>
            <a:schemeClr val="tx2">
              <a:alpha val="8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lvl="0" algn="ctr"/>
            <a:endParaRPr dirty="0"/>
          </a:p>
        </p:txBody>
      </p:sp>
      <p:pic>
        <p:nvPicPr>
          <p:cNvPr id="46" name="Picture 2"/>
          <p:cNvPicPr>
            <a:picLocks noChangeArrowheads="1"/>
          </p:cNvPicPr>
          <p:nvPr/>
        </p:nvPicPr>
        <p:blipFill>
          <a:blip r:embed="rId13">
            <a:extLst>
              <a:ext uri="{28A0092B-C50C-407E-A947-70E740481C1C}">
                <a14:useLocalDpi xmlns:a14="http://schemas.microsoft.com/office/drawing/2010/main"/>
              </a:ext>
            </a:extLst>
          </a:blip>
          <a:srcRect/>
          <a:stretch>
            <a:fillRect/>
          </a:stretch>
        </p:blipFill>
        <p:spPr bwMode="ltGray">
          <a:xfrm>
            <a:off x="0" y="0"/>
            <a:ext cx="1803400" cy="6858000"/>
          </a:xfrm>
          <a:prstGeom prst="rect">
            <a:avLst/>
          </a:prstGeom>
          <a:noFill/>
          <a:ln>
            <a:noFill/>
          </a:ln>
        </p:spPr>
      </p:pic>
    </p:spTree>
    <p:extLst>
      <p:ext uri="{BB962C8B-B14F-4D97-AF65-F5344CB8AC3E}">
        <p14:creationId xmlns:p14="http://schemas.microsoft.com/office/powerpoint/2010/main" val="4141518834"/>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algn="l" defTabSz="914400" rtl="0" eaLnBrk="1" latinLnBrk="0" hangingPunct="1">
        <a:lnSpc>
          <a:spcPct val="90000"/>
        </a:lnSpc>
        <a:spcBef>
          <a:spcPct val="0"/>
        </a:spcBef>
        <a:buNone/>
        <a:defRPr sz="3600" kern="1200">
          <a:solidFill>
            <a:srgbClr val="7030A0"/>
          </a:solidFill>
          <a:latin typeface="+mj-lt"/>
          <a:ea typeface="+mj-ea"/>
          <a:cs typeface="+mj-cs"/>
        </a:defRPr>
      </a:lvl1pPr>
    </p:titleStyle>
    <p:bodyStyle>
      <a:lvl1pPr marL="246888" indent="-246888" algn="l" defTabSz="914400" rtl="0" eaLnBrk="1" latinLnBrk="0" hangingPunct="1">
        <a:lnSpc>
          <a:spcPct val="90000"/>
        </a:lnSpc>
        <a:spcBef>
          <a:spcPts val="1400"/>
        </a:spcBef>
        <a:buFont typeface="Euphemia" pitchFamily="34" charset="0"/>
        <a:buChar char="›"/>
        <a:defRPr sz="2800" kern="1200">
          <a:solidFill>
            <a:schemeClr val="tx1"/>
          </a:solidFill>
          <a:latin typeface="+mn-lt"/>
          <a:ea typeface="+mn-ea"/>
          <a:cs typeface="+mn-cs"/>
        </a:defRPr>
      </a:lvl1pPr>
      <a:lvl2pPr marL="612648" indent="-246888" algn="l" defTabSz="914400" rtl="0" eaLnBrk="1" latinLnBrk="0" hangingPunct="1">
        <a:lnSpc>
          <a:spcPct val="90000"/>
        </a:lnSpc>
        <a:spcBef>
          <a:spcPts val="600"/>
        </a:spcBef>
        <a:buFont typeface="Euphemia" pitchFamily="34" charset="0"/>
        <a:buChar char="–"/>
        <a:defRPr sz="2400" kern="1200">
          <a:solidFill>
            <a:schemeClr val="tx1"/>
          </a:solidFill>
          <a:latin typeface="+mn-lt"/>
          <a:ea typeface="+mn-ea"/>
          <a:cs typeface="+mn-cs"/>
        </a:defRPr>
      </a:lvl2pPr>
      <a:lvl3pPr marL="978408" indent="-246888" algn="l" defTabSz="914400" rtl="0" eaLnBrk="1" latinLnBrk="0" hangingPunct="1">
        <a:lnSpc>
          <a:spcPct val="90000"/>
        </a:lnSpc>
        <a:spcBef>
          <a:spcPts val="600"/>
        </a:spcBef>
        <a:buFont typeface="Euphemia" pitchFamily="34" charset="0"/>
        <a:buChar char="›"/>
        <a:defRPr sz="2000" kern="1200">
          <a:solidFill>
            <a:schemeClr val="tx1"/>
          </a:solidFill>
          <a:latin typeface="+mn-lt"/>
          <a:ea typeface="+mn-ea"/>
          <a:cs typeface="+mn-cs"/>
        </a:defRPr>
      </a:lvl3pPr>
      <a:lvl4pPr marL="1344168" indent="-246888" algn="l" defTabSz="914400" rtl="0" eaLnBrk="1" latinLnBrk="0" hangingPunct="1">
        <a:lnSpc>
          <a:spcPct val="90000"/>
        </a:lnSpc>
        <a:spcBef>
          <a:spcPts val="600"/>
        </a:spcBef>
        <a:buFont typeface="Arial" pitchFamily="34" charset="0"/>
        <a:buChar char="–"/>
        <a:defRPr sz="1800" kern="1200">
          <a:solidFill>
            <a:schemeClr val="tx1"/>
          </a:solidFill>
          <a:latin typeface="+mn-lt"/>
          <a:ea typeface="+mn-ea"/>
          <a:cs typeface="+mn-cs"/>
        </a:defRPr>
      </a:lvl4pPr>
      <a:lvl5pPr marL="1709928" indent="-246888" algn="l" defTabSz="914400" rtl="0" eaLnBrk="1" latinLnBrk="0" hangingPunct="1">
        <a:lnSpc>
          <a:spcPct val="90000"/>
        </a:lnSpc>
        <a:spcBef>
          <a:spcPts val="600"/>
        </a:spcBef>
        <a:buFont typeface="Euphemia" pitchFamily="34" charset="0"/>
        <a:buChar char="›"/>
        <a:defRPr sz="1800" kern="1200">
          <a:solidFill>
            <a:schemeClr val="tx1"/>
          </a:solidFill>
          <a:latin typeface="+mn-lt"/>
          <a:ea typeface="+mn-ea"/>
          <a:cs typeface="+mn-cs"/>
        </a:defRPr>
      </a:lvl5pPr>
      <a:lvl6pPr marL="2075688" indent="-246888" algn="l" defTabSz="914400" rtl="0" eaLnBrk="1" latinLnBrk="0" hangingPunct="1">
        <a:lnSpc>
          <a:spcPct val="90000"/>
        </a:lnSpc>
        <a:spcBef>
          <a:spcPts val="600"/>
        </a:spcBef>
        <a:buFont typeface="Euphemia" pitchFamily="34" charset="0"/>
        <a:buChar char="–"/>
        <a:defRPr sz="1800" kern="1200">
          <a:solidFill>
            <a:schemeClr val="tx1"/>
          </a:solidFill>
          <a:latin typeface="+mn-lt"/>
          <a:ea typeface="+mn-ea"/>
          <a:cs typeface="+mn-cs"/>
        </a:defRPr>
      </a:lvl6pPr>
      <a:lvl7pPr marL="2441448" indent="-246888" algn="l" defTabSz="914400" rtl="0" eaLnBrk="1" latinLnBrk="0" hangingPunct="1">
        <a:lnSpc>
          <a:spcPct val="90000"/>
        </a:lnSpc>
        <a:spcBef>
          <a:spcPts val="600"/>
        </a:spcBef>
        <a:buFont typeface="Euphemia" pitchFamily="34" charset="0"/>
        <a:buChar char="›"/>
        <a:defRPr sz="1800" kern="1200">
          <a:solidFill>
            <a:schemeClr val="tx1"/>
          </a:solidFill>
          <a:latin typeface="+mn-lt"/>
          <a:ea typeface="+mn-ea"/>
          <a:cs typeface="+mn-cs"/>
        </a:defRPr>
      </a:lvl7pPr>
      <a:lvl8pPr marL="2807208" indent="-246888" algn="l" defTabSz="914400" rtl="0" eaLnBrk="1" latinLnBrk="0" hangingPunct="1">
        <a:lnSpc>
          <a:spcPct val="90000"/>
        </a:lnSpc>
        <a:spcBef>
          <a:spcPts val="600"/>
        </a:spcBef>
        <a:buFont typeface="Euphemia" pitchFamily="34" charset="0"/>
        <a:buChar char="–"/>
        <a:defRPr sz="1800" kern="1200" baseline="0">
          <a:solidFill>
            <a:schemeClr val="tx1"/>
          </a:solidFill>
          <a:latin typeface="+mn-lt"/>
          <a:ea typeface="+mn-ea"/>
          <a:cs typeface="+mn-cs"/>
        </a:defRPr>
      </a:lvl8pPr>
      <a:lvl9pPr marL="3172968" indent="-246888" algn="l" defTabSz="914400" rtl="0" eaLnBrk="1" latinLnBrk="0" hangingPunct="1">
        <a:lnSpc>
          <a:spcPct val="90000"/>
        </a:lnSpc>
        <a:spcBef>
          <a:spcPts val="600"/>
        </a:spcBef>
        <a:buFont typeface="Euphemia" pitchFamily="34" charset="0"/>
        <a:buChar char="›"/>
        <a:defRPr sz="1800" kern="1200" baseline="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0" orient="horz" pos="2160" userDrawn="1">
          <p15:clr>
            <a:srgbClr val="F26B43"/>
          </p15:clr>
        </p15:guide>
        <p15:guide id="1" pos="3839" userDrawn="1">
          <p15:clr>
            <a:srgbClr val="F26B43"/>
          </p15:clr>
        </p15:guide>
        <p15:guide id="2" pos="1199" userDrawn="1">
          <p15:clr>
            <a:srgbClr val="F26B43"/>
          </p15:clr>
        </p15:guide>
        <p15:guide id="3" pos="7199"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4.jpeg"/><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image" Target="../media/image8.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638028" y="1124744"/>
            <a:ext cx="8994335" cy="2680127"/>
          </a:xfrm>
        </p:spPr>
        <p:txBody>
          <a:bodyPr/>
          <a:lstStyle/>
          <a:p>
            <a:r>
              <a:rPr lang="en-GB" dirty="0"/>
              <a:t>Hayfever and breastfeeding</a:t>
            </a:r>
            <a:endParaRPr lang="en-US" sz="4400" dirty="0"/>
          </a:p>
        </p:txBody>
      </p:sp>
      <p:sp>
        <p:nvSpPr>
          <p:cNvPr id="3" name="Subtitle 2"/>
          <p:cNvSpPr>
            <a:spLocks noGrp="1"/>
          </p:cNvSpPr>
          <p:nvPr>
            <p:ph type="subTitle" idx="1"/>
          </p:nvPr>
        </p:nvSpPr>
        <p:spPr>
          <a:xfrm>
            <a:off x="2638028" y="4221088"/>
            <a:ext cx="4752528" cy="368832"/>
          </a:xfrm>
        </p:spPr>
        <p:txBody>
          <a:bodyPr>
            <a:normAutofit fontScale="25000" lnSpcReduction="20000"/>
          </a:bodyPr>
          <a:lstStyle/>
          <a:p>
            <a:r>
              <a:rPr lang="en-US" sz="14400" b="1" dirty="0">
                <a:solidFill>
                  <a:srgbClr val="7030A0"/>
                </a:solidFill>
              </a:rPr>
              <a:t>Wendy Jones PhD </a:t>
            </a:r>
            <a:r>
              <a:rPr lang="en-US" sz="14400" dirty="0">
                <a:solidFill>
                  <a:srgbClr val="7030A0"/>
                </a:solidFill>
              </a:rPr>
              <a:t>MRPharmS MBE</a:t>
            </a:r>
          </a:p>
          <a:p>
            <a:r>
              <a:rPr lang="en-US" sz="14400" dirty="0">
                <a:solidFill>
                  <a:srgbClr val="7030A0"/>
                </a:solidFill>
              </a:rPr>
              <a:t>Breastfeeding and Medication </a:t>
            </a:r>
          </a:p>
          <a:p>
            <a:endParaRPr lang="en-US" sz="14400" dirty="0">
              <a:solidFill>
                <a:srgbClr val="7030A0"/>
              </a:solidFill>
            </a:endParaRPr>
          </a:p>
          <a:p>
            <a:endParaRPr lang="en-US" dirty="0">
              <a:solidFill>
                <a:srgbClr val="7030A0"/>
              </a:solidFill>
            </a:endParaRPr>
          </a:p>
        </p:txBody>
      </p:sp>
      <p:pic>
        <p:nvPicPr>
          <p:cNvPr id="5" name="Picture 4" descr="White and yellow flowers">
            <a:extLst>
              <a:ext uri="{FF2B5EF4-FFF2-40B4-BE49-F238E27FC236}">
                <a16:creationId xmlns:a16="http://schemas.microsoft.com/office/drawing/2014/main" id="{77EE9235-DA50-4999-AAF6-E9F86DCC6F2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894612" y="643986"/>
            <a:ext cx="3055268" cy="2036845"/>
          </a:xfrm>
          <a:prstGeom prst="rect">
            <a:avLst/>
          </a:prstGeom>
        </p:spPr>
      </p:pic>
      <p:pic>
        <p:nvPicPr>
          <p:cNvPr id="1026" name="Picture 2">
            <a:extLst>
              <a:ext uri="{FF2B5EF4-FFF2-40B4-BE49-F238E27FC236}">
                <a16:creationId xmlns:a16="http://schemas.microsoft.com/office/drawing/2014/main" id="{F4460B6E-6859-402F-9481-E72DBC51209E}"/>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710036" y="610514"/>
            <a:ext cx="2047875" cy="2047875"/>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Pollen contributes to flu and COVID-19 seasonality">
            <a:extLst>
              <a:ext uri="{FF2B5EF4-FFF2-40B4-BE49-F238E27FC236}">
                <a16:creationId xmlns:a16="http://schemas.microsoft.com/office/drawing/2014/main" id="{9A65F156-4718-4742-B301-E22C32FB8DE2}"/>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758708" y="4645694"/>
            <a:ext cx="2619375" cy="17430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675908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839243-1BEA-42C5-957C-CBBD522CF646}"/>
              </a:ext>
            </a:extLst>
          </p:cNvPr>
          <p:cNvSpPr>
            <a:spLocks noGrp="1"/>
          </p:cNvSpPr>
          <p:nvPr>
            <p:ph type="title"/>
          </p:nvPr>
        </p:nvSpPr>
        <p:spPr>
          <a:xfrm>
            <a:off x="1903413" y="177800"/>
            <a:ext cx="9472824" cy="1239837"/>
          </a:xfrm>
        </p:spPr>
        <p:txBody>
          <a:bodyPr anchor="b">
            <a:normAutofit/>
          </a:bodyPr>
          <a:lstStyle/>
          <a:p>
            <a:r>
              <a:rPr lang="en-GB" dirty="0"/>
              <a:t>Symptoms of hayfever </a:t>
            </a:r>
          </a:p>
        </p:txBody>
      </p:sp>
      <p:sp>
        <p:nvSpPr>
          <p:cNvPr id="3" name="Content Placeholder 2">
            <a:extLst>
              <a:ext uri="{FF2B5EF4-FFF2-40B4-BE49-F238E27FC236}">
                <a16:creationId xmlns:a16="http://schemas.microsoft.com/office/drawing/2014/main" id="{72DB2FD9-E5BB-4342-929F-A4AA33D271CF}"/>
              </a:ext>
            </a:extLst>
          </p:cNvPr>
          <p:cNvSpPr>
            <a:spLocks noGrp="1"/>
          </p:cNvSpPr>
          <p:nvPr>
            <p:ph sz="half" idx="1"/>
          </p:nvPr>
        </p:nvSpPr>
        <p:spPr>
          <a:xfrm>
            <a:off x="1935496" y="1600200"/>
            <a:ext cx="6103132" cy="4572000"/>
          </a:xfrm>
        </p:spPr>
        <p:txBody>
          <a:bodyPr>
            <a:noAutofit/>
          </a:bodyPr>
          <a:lstStyle/>
          <a:p>
            <a:r>
              <a:rPr lang="en-GB" sz="2400" dirty="0"/>
              <a:t>sneezing</a:t>
            </a:r>
          </a:p>
          <a:p>
            <a:r>
              <a:rPr lang="en-GB" sz="2400" dirty="0"/>
              <a:t>a runny or blocked nose</a:t>
            </a:r>
          </a:p>
          <a:p>
            <a:r>
              <a:rPr lang="en-GB" sz="2400" dirty="0"/>
              <a:t>itchy, red or watery eyes</a:t>
            </a:r>
          </a:p>
          <a:p>
            <a:r>
              <a:rPr lang="en-GB" sz="2400" dirty="0"/>
              <a:t>Despite being so common the symptoms can make you feel, tired, miserable and uncomfortable</a:t>
            </a:r>
          </a:p>
          <a:p>
            <a:r>
              <a:rPr lang="en-GB" sz="2400" dirty="0"/>
              <a:t>The patient information leaflet of most products says that the drugs cant be taken during breastfeeding. This isn’t true. It is just that the manufacturer isn’t taking responsibility. Pharmacists may refuse to sell the products based on this. </a:t>
            </a:r>
          </a:p>
        </p:txBody>
      </p:sp>
      <p:pic>
        <p:nvPicPr>
          <p:cNvPr id="5" name="Picture 2" descr="Do Sneezes Really Have Something to Do with Orgasms?">
            <a:extLst>
              <a:ext uri="{FF2B5EF4-FFF2-40B4-BE49-F238E27FC236}">
                <a16:creationId xmlns:a16="http://schemas.microsoft.com/office/drawing/2014/main" id="{BEC51415-CAA3-4BC2-B81E-05625EF17F8B}"/>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8398668" y="1600200"/>
            <a:ext cx="3419872" cy="1709936"/>
          </a:xfrm>
          <a:prstGeom prst="rect">
            <a:avLst/>
          </a:prstGeom>
          <a:solidFill>
            <a:srgbClr val="FFFFFF"/>
          </a:solid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867840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4391F8-5A66-432A-96F8-D2B572E87633}"/>
              </a:ext>
            </a:extLst>
          </p:cNvPr>
          <p:cNvSpPr>
            <a:spLocks noGrp="1"/>
          </p:cNvSpPr>
          <p:nvPr>
            <p:ph type="title"/>
          </p:nvPr>
        </p:nvSpPr>
        <p:spPr/>
        <p:txBody>
          <a:bodyPr/>
          <a:lstStyle/>
          <a:p>
            <a:r>
              <a:rPr lang="en-GB" dirty="0"/>
              <a:t>Preferred treatment</a:t>
            </a:r>
          </a:p>
        </p:txBody>
      </p:sp>
      <p:sp>
        <p:nvSpPr>
          <p:cNvPr id="3" name="Content Placeholder 2">
            <a:extLst>
              <a:ext uri="{FF2B5EF4-FFF2-40B4-BE49-F238E27FC236}">
                <a16:creationId xmlns:a16="http://schemas.microsoft.com/office/drawing/2014/main" id="{A870B254-A587-4475-80C8-0EFC431364A7}"/>
              </a:ext>
            </a:extLst>
          </p:cNvPr>
          <p:cNvSpPr>
            <a:spLocks noGrp="1"/>
          </p:cNvSpPr>
          <p:nvPr>
            <p:ph idx="1"/>
          </p:nvPr>
        </p:nvSpPr>
        <p:spPr/>
        <p:txBody>
          <a:bodyPr/>
          <a:lstStyle/>
          <a:p>
            <a:r>
              <a:rPr lang="en-GB" dirty="0"/>
              <a:t>No sedating antihistamines – </a:t>
            </a:r>
            <a:r>
              <a:rPr lang="en-GB" b="1" dirty="0"/>
              <a:t>loratadine</a:t>
            </a:r>
            <a:r>
              <a:rPr lang="en-GB" dirty="0"/>
              <a:t> (</a:t>
            </a:r>
            <a:r>
              <a:rPr lang="en-GB" dirty="0" err="1"/>
              <a:t>Clarityn</a:t>
            </a:r>
            <a:r>
              <a:rPr lang="en-GB" dirty="0"/>
              <a:t> ®) and </a:t>
            </a:r>
            <a:r>
              <a:rPr lang="en-GB" b="1" dirty="0"/>
              <a:t>cetirizine </a:t>
            </a:r>
            <a:r>
              <a:rPr lang="en-GB" dirty="0"/>
              <a:t>(</a:t>
            </a:r>
            <a:r>
              <a:rPr lang="en-GB" dirty="0" err="1"/>
              <a:t>Zirtek</a:t>
            </a:r>
            <a:r>
              <a:rPr lang="en-GB" dirty="0"/>
              <a:t> ®) which are licensed for children from the age of two at half the adult dose</a:t>
            </a:r>
          </a:p>
          <a:p>
            <a:r>
              <a:rPr lang="en-GB" dirty="0"/>
              <a:t>Nasal sprays which act locally in the nose and will not pass into milk in significant quantities </a:t>
            </a:r>
            <a:r>
              <a:rPr lang="en-GB" dirty="0" err="1"/>
              <a:t>eg</a:t>
            </a:r>
            <a:r>
              <a:rPr lang="en-GB" dirty="0"/>
              <a:t> </a:t>
            </a:r>
            <a:r>
              <a:rPr lang="en-GB" b="1" dirty="0"/>
              <a:t>beclomethasone, fluticasone, mometasone, triamcinolone </a:t>
            </a:r>
            <a:r>
              <a:rPr lang="en-GB" dirty="0"/>
              <a:t>(</a:t>
            </a:r>
            <a:r>
              <a:rPr lang="en-GB" dirty="0" err="1"/>
              <a:t>Beconase</a:t>
            </a:r>
            <a:r>
              <a:rPr lang="en-GB" dirty="0"/>
              <a:t>®, </a:t>
            </a:r>
            <a:r>
              <a:rPr lang="en-GB" dirty="0" err="1"/>
              <a:t>Flixonase</a:t>
            </a:r>
            <a:r>
              <a:rPr lang="en-GB" dirty="0"/>
              <a:t>®, Mometasone, </a:t>
            </a:r>
            <a:r>
              <a:rPr lang="en-GB" dirty="0" err="1"/>
              <a:t>Nasocort</a:t>
            </a:r>
            <a:r>
              <a:rPr lang="en-GB" dirty="0"/>
              <a:t>®</a:t>
            </a:r>
          </a:p>
          <a:p>
            <a:r>
              <a:rPr lang="en-GB" dirty="0"/>
              <a:t>Eye drops which act locally to control symptoms in the eye and don’t pass into milk in significant levels – </a:t>
            </a:r>
            <a:r>
              <a:rPr lang="en-GB" b="1" dirty="0"/>
              <a:t>sodium </a:t>
            </a:r>
            <a:r>
              <a:rPr lang="en-GB" b="1" dirty="0" err="1"/>
              <a:t>cromogycate</a:t>
            </a:r>
            <a:r>
              <a:rPr lang="en-GB" b="1" dirty="0"/>
              <a:t> </a:t>
            </a:r>
            <a:r>
              <a:rPr lang="en-GB" dirty="0"/>
              <a:t>(</a:t>
            </a:r>
            <a:r>
              <a:rPr lang="en-GB" dirty="0" err="1"/>
              <a:t>Opticrom</a:t>
            </a:r>
            <a:r>
              <a:rPr lang="en-GB" dirty="0"/>
              <a:t>®)</a:t>
            </a:r>
          </a:p>
        </p:txBody>
      </p:sp>
    </p:spTree>
    <p:extLst>
      <p:ext uri="{BB962C8B-B14F-4D97-AF65-F5344CB8AC3E}">
        <p14:creationId xmlns:p14="http://schemas.microsoft.com/office/powerpoint/2010/main" val="15569203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302F42-5FA3-45AA-AB46-F3DD26D0A530}"/>
              </a:ext>
            </a:extLst>
          </p:cNvPr>
          <p:cNvSpPr>
            <a:spLocks noGrp="1"/>
          </p:cNvSpPr>
          <p:nvPr>
            <p:ph type="title"/>
          </p:nvPr>
        </p:nvSpPr>
        <p:spPr/>
        <p:txBody>
          <a:bodyPr/>
          <a:lstStyle/>
          <a:p>
            <a:r>
              <a:rPr lang="en-GB" dirty="0"/>
              <a:t>Other antihistamines </a:t>
            </a:r>
          </a:p>
        </p:txBody>
      </p:sp>
      <p:sp>
        <p:nvSpPr>
          <p:cNvPr id="3" name="Content Placeholder 2">
            <a:extLst>
              <a:ext uri="{FF2B5EF4-FFF2-40B4-BE49-F238E27FC236}">
                <a16:creationId xmlns:a16="http://schemas.microsoft.com/office/drawing/2014/main" id="{EFCA6C05-5CD4-449A-AAF2-D1B34D28383E}"/>
              </a:ext>
            </a:extLst>
          </p:cNvPr>
          <p:cNvSpPr>
            <a:spLocks noGrp="1"/>
          </p:cNvSpPr>
          <p:nvPr>
            <p:ph idx="1"/>
          </p:nvPr>
        </p:nvSpPr>
        <p:spPr/>
        <p:txBody>
          <a:bodyPr>
            <a:normAutofit/>
          </a:bodyPr>
          <a:lstStyle/>
          <a:p>
            <a:r>
              <a:rPr lang="en-GB" b="1" dirty="0"/>
              <a:t>Fexofenadine</a:t>
            </a:r>
            <a:r>
              <a:rPr lang="en-GB" dirty="0"/>
              <a:t>: non sedating drug. Relative infant dose 0.5-0.7% well below the 10% level regarded as compatible with breastfeeding</a:t>
            </a:r>
          </a:p>
          <a:p>
            <a:endParaRPr lang="en-GB" dirty="0"/>
          </a:p>
          <a:p>
            <a:r>
              <a:rPr lang="en-GB" b="1" dirty="0" err="1"/>
              <a:t>Acrivastin</a:t>
            </a:r>
            <a:r>
              <a:rPr lang="en-GB" dirty="0"/>
              <a:t> (Benadryl relief®) can cause drowsiness in mother and baby. As there is less research it is the least favoured option unless it is the only drug that the mother finds effective. In such a situation the baby should be observed for drowsiness. </a:t>
            </a:r>
          </a:p>
        </p:txBody>
      </p:sp>
    </p:spTree>
    <p:extLst>
      <p:ext uri="{BB962C8B-B14F-4D97-AF65-F5344CB8AC3E}">
        <p14:creationId xmlns:p14="http://schemas.microsoft.com/office/powerpoint/2010/main" val="35853680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4C1FCE-8272-4481-B203-BFA45DF27C0C}"/>
              </a:ext>
            </a:extLst>
          </p:cNvPr>
          <p:cNvSpPr>
            <a:spLocks noGrp="1"/>
          </p:cNvSpPr>
          <p:nvPr>
            <p:ph type="title"/>
          </p:nvPr>
        </p:nvSpPr>
        <p:spPr>
          <a:xfrm>
            <a:off x="1903413" y="177800"/>
            <a:ext cx="9472824" cy="1239837"/>
          </a:xfrm>
        </p:spPr>
        <p:txBody>
          <a:bodyPr anchor="b">
            <a:normAutofit/>
          </a:bodyPr>
          <a:lstStyle/>
          <a:p>
            <a:r>
              <a:rPr lang="en-GB" dirty="0"/>
              <a:t>Sedating antihistamines</a:t>
            </a:r>
          </a:p>
        </p:txBody>
      </p:sp>
      <p:sp>
        <p:nvSpPr>
          <p:cNvPr id="3" name="Content Placeholder 2">
            <a:extLst>
              <a:ext uri="{FF2B5EF4-FFF2-40B4-BE49-F238E27FC236}">
                <a16:creationId xmlns:a16="http://schemas.microsoft.com/office/drawing/2014/main" id="{2F876349-D596-4764-A9BE-CC794E9EE192}"/>
              </a:ext>
            </a:extLst>
          </p:cNvPr>
          <p:cNvSpPr>
            <a:spLocks noGrp="1"/>
          </p:cNvSpPr>
          <p:nvPr>
            <p:ph sz="half" idx="1"/>
          </p:nvPr>
        </p:nvSpPr>
        <p:spPr>
          <a:xfrm>
            <a:off x="1935496" y="1600200"/>
            <a:ext cx="4572000" cy="4572000"/>
          </a:xfrm>
        </p:spPr>
        <p:txBody>
          <a:bodyPr>
            <a:normAutofit/>
          </a:bodyPr>
          <a:lstStyle/>
          <a:p>
            <a:r>
              <a:rPr lang="en-GB" sz="2600" b="1"/>
              <a:t>Chlorpheniramine </a:t>
            </a:r>
            <a:r>
              <a:rPr lang="en-GB" sz="2600"/>
              <a:t>(Piriton®) – acceptable short term but can cause drowsiness in the nursling and lower milk supply. Avoid if possible </a:t>
            </a:r>
          </a:p>
          <a:p>
            <a:endParaRPr lang="en-GB" sz="2600"/>
          </a:p>
          <a:p>
            <a:r>
              <a:rPr lang="en-GB" sz="2600" b="1"/>
              <a:t>Promethazine</a:t>
            </a:r>
            <a:r>
              <a:rPr lang="en-GB" sz="2600"/>
              <a:t> (Phenergan ®) - acceptable short term but can cause drowsiness in the nursling and lower milk supply. Avoid if possible </a:t>
            </a:r>
          </a:p>
          <a:p>
            <a:endParaRPr lang="en-GB" sz="2600"/>
          </a:p>
        </p:txBody>
      </p:sp>
      <p:pic>
        <p:nvPicPr>
          <p:cNvPr id="4100" name="Picture 4" descr="Sleepy woman ⬇ Stock Photo, Image by © SIphotography #53669067">
            <a:extLst>
              <a:ext uri="{FF2B5EF4-FFF2-40B4-BE49-F238E27FC236}">
                <a16:creationId xmlns:a16="http://schemas.microsoft.com/office/drawing/2014/main" id="{8E050B92-9B27-47F1-90BE-C5BBB8D5DCB4}"/>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12727" r="20728" b="2"/>
          <a:stretch/>
        </p:blipFill>
        <p:spPr bwMode="auto">
          <a:xfrm>
            <a:off x="6824328" y="1600200"/>
            <a:ext cx="4572000" cy="4572000"/>
          </a:xfrm>
          <a:prstGeom prst="rect">
            <a:avLst/>
          </a:prstGeom>
          <a:solidFill>
            <a:srgbClr val="FFFFFF"/>
          </a:solid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077084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6C3184-6A49-45FC-8057-5E93F05BA71A}"/>
              </a:ext>
            </a:extLst>
          </p:cNvPr>
          <p:cNvSpPr>
            <a:spLocks noGrp="1"/>
          </p:cNvSpPr>
          <p:nvPr>
            <p:ph type="title"/>
          </p:nvPr>
        </p:nvSpPr>
        <p:spPr/>
        <p:txBody>
          <a:bodyPr/>
          <a:lstStyle/>
          <a:p>
            <a:r>
              <a:rPr lang="en-GB" dirty="0"/>
              <a:t>Non drug treatments for hayfever</a:t>
            </a:r>
          </a:p>
        </p:txBody>
      </p:sp>
      <p:sp>
        <p:nvSpPr>
          <p:cNvPr id="3" name="Content Placeholder 2">
            <a:extLst>
              <a:ext uri="{FF2B5EF4-FFF2-40B4-BE49-F238E27FC236}">
                <a16:creationId xmlns:a16="http://schemas.microsoft.com/office/drawing/2014/main" id="{BF0A7841-8211-426B-A477-5EB7BB2691EE}"/>
              </a:ext>
            </a:extLst>
          </p:cNvPr>
          <p:cNvSpPr>
            <a:spLocks noGrp="1"/>
          </p:cNvSpPr>
          <p:nvPr>
            <p:ph idx="1"/>
          </p:nvPr>
        </p:nvSpPr>
        <p:spPr/>
        <p:txBody>
          <a:bodyPr>
            <a:normAutofit fontScale="92500" lnSpcReduction="10000"/>
          </a:bodyPr>
          <a:lstStyle/>
          <a:p>
            <a:pPr algn="l">
              <a:buFont typeface="Arial" panose="020B0604020202020204" pitchFamily="34" charset="0"/>
              <a:buChar char="•"/>
            </a:pPr>
            <a:r>
              <a:rPr lang="en-GB" b="0" i="0" dirty="0">
                <a:solidFill>
                  <a:srgbClr val="202124"/>
                </a:solidFill>
                <a:effectLst/>
                <a:latin typeface="arial" panose="020B0604020202020204" pitchFamily="34" charset="0"/>
              </a:rPr>
              <a:t>put Vaseline around your nostrils to trap pollen.</a:t>
            </a:r>
          </a:p>
          <a:p>
            <a:pPr algn="l">
              <a:buFont typeface="Arial" panose="020B0604020202020204" pitchFamily="34" charset="0"/>
              <a:buChar char="•"/>
            </a:pPr>
            <a:r>
              <a:rPr lang="en-GB" b="0" i="0" dirty="0">
                <a:solidFill>
                  <a:srgbClr val="202124"/>
                </a:solidFill>
                <a:effectLst/>
                <a:latin typeface="arial" panose="020B0604020202020204" pitchFamily="34" charset="0"/>
              </a:rPr>
              <a:t>wear wraparound sunglasses to stop pollen getting into your eyes.</a:t>
            </a:r>
          </a:p>
          <a:p>
            <a:pPr algn="l">
              <a:buFont typeface="Arial" panose="020B0604020202020204" pitchFamily="34" charset="0"/>
              <a:buChar char="•"/>
            </a:pPr>
            <a:r>
              <a:rPr lang="en-GB" b="0" i="0" dirty="0">
                <a:solidFill>
                  <a:srgbClr val="202124"/>
                </a:solidFill>
                <a:effectLst/>
                <a:latin typeface="arial" panose="020B0604020202020204" pitchFamily="34" charset="0"/>
              </a:rPr>
              <a:t>shower and change your clothes after you have been outside to wash pollen off.</a:t>
            </a:r>
          </a:p>
          <a:p>
            <a:pPr algn="l">
              <a:buFont typeface="Arial" panose="020B0604020202020204" pitchFamily="34" charset="0"/>
              <a:buChar char="•"/>
            </a:pPr>
            <a:r>
              <a:rPr lang="en-GB" b="0" i="0" dirty="0">
                <a:solidFill>
                  <a:srgbClr val="202124"/>
                </a:solidFill>
                <a:effectLst/>
                <a:latin typeface="arial" panose="020B0604020202020204" pitchFamily="34" charset="0"/>
              </a:rPr>
              <a:t>stay indoors whenever possible.</a:t>
            </a:r>
          </a:p>
          <a:p>
            <a:pPr algn="l">
              <a:buFont typeface="Arial" panose="020B0604020202020204" pitchFamily="34" charset="0"/>
              <a:buChar char="•"/>
            </a:pPr>
            <a:r>
              <a:rPr lang="en-GB" b="0" i="0" dirty="0">
                <a:solidFill>
                  <a:srgbClr val="202124"/>
                </a:solidFill>
                <a:effectLst/>
                <a:latin typeface="arial" panose="020B0604020202020204" pitchFamily="34" charset="0"/>
              </a:rPr>
              <a:t>keep windows and doors shut as much as possible.</a:t>
            </a:r>
          </a:p>
          <a:p>
            <a:pPr algn="l">
              <a:buFont typeface="Arial" panose="020B0604020202020204" pitchFamily="34" charset="0"/>
              <a:buChar char="•"/>
            </a:pPr>
            <a:r>
              <a:rPr lang="en-GB" b="0" i="0" dirty="0">
                <a:solidFill>
                  <a:srgbClr val="202124"/>
                </a:solidFill>
                <a:effectLst/>
                <a:latin typeface="arial" panose="020B0604020202020204" pitchFamily="34" charset="0"/>
              </a:rPr>
              <a:t>Local honey is also said to help </a:t>
            </a:r>
          </a:p>
          <a:p>
            <a:pPr marL="0" indent="0" algn="ctr">
              <a:buNone/>
            </a:pPr>
            <a:endParaRPr lang="en-GB" dirty="0"/>
          </a:p>
          <a:p>
            <a:pPr marL="0" indent="0">
              <a:buNone/>
            </a:pPr>
            <a:r>
              <a:rPr lang="en-GB" dirty="0"/>
              <a:t>https://www.nhs.uk/conditions/hay-fever/</a:t>
            </a:r>
          </a:p>
        </p:txBody>
      </p:sp>
      <p:pic>
        <p:nvPicPr>
          <p:cNvPr id="4" name="Picture 3">
            <a:extLst>
              <a:ext uri="{FF2B5EF4-FFF2-40B4-BE49-F238E27FC236}">
                <a16:creationId xmlns:a16="http://schemas.microsoft.com/office/drawing/2014/main" id="{B11B542D-A18E-4C33-BA64-088589A514AD}"/>
              </a:ext>
            </a:extLst>
          </p:cNvPr>
          <p:cNvPicPr>
            <a:picLocks noChangeAspect="1"/>
          </p:cNvPicPr>
          <p:nvPr/>
        </p:nvPicPr>
        <p:blipFill>
          <a:blip r:embed="rId2"/>
          <a:stretch>
            <a:fillRect/>
          </a:stretch>
        </p:blipFill>
        <p:spPr>
          <a:xfrm>
            <a:off x="8542684" y="4942296"/>
            <a:ext cx="2619375" cy="1743075"/>
          </a:xfrm>
          <a:prstGeom prst="rect">
            <a:avLst/>
          </a:prstGeom>
        </p:spPr>
      </p:pic>
    </p:spTree>
    <p:extLst>
      <p:ext uri="{BB962C8B-B14F-4D97-AF65-F5344CB8AC3E}">
        <p14:creationId xmlns:p14="http://schemas.microsoft.com/office/powerpoint/2010/main" val="4516034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0C1630-D02D-484A-97AB-80271BD7039E}"/>
              </a:ext>
            </a:extLst>
          </p:cNvPr>
          <p:cNvSpPr>
            <a:spLocks noGrp="1"/>
          </p:cNvSpPr>
          <p:nvPr>
            <p:ph type="title"/>
          </p:nvPr>
        </p:nvSpPr>
        <p:spPr/>
        <p:txBody>
          <a:bodyPr/>
          <a:lstStyle/>
          <a:p>
            <a:r>
              <a:rPr lang="en-GB" dirty="0"/>
              <a:t>References</a:t>
            </a:r>
          </a:p>
        </p:txBody>
      </p:sp>
      <p:sp>
        <p:nvSpPr>
          <p:cNvPr id="3" name="Content Placeholder 2">
            <a:extLst>
              <a:ext uri="{FF2B5EF4-FFF2-40B4-BE49-F238E27FC236}">
                <a16:creationId xmlns:a16="http://schemas.microsoft.com/office/drawing/2014/main" id="{59B154F9-0F61-40BA-B5A3-6ABE19A35FD9}"/>
              </a:ext>
            </a:extLst>
          </p:cNvPr>
          <p:cNvSpPr>
            <a:spLocks noGrp="1"/>
          </p:cNvSpPr>
          <p:nvPr>
            <p:ph idx="1"/>
          </p:nvPr>
        </p:nvSpPr>
        <p:spPr/>
        <p:txBody>
          <a:bodyPr>
            <a:normAutofit/>
          </a:bodyPr>
          <a:lstStyle/>
          <a:p>
            <a:r>
              <a:rPr lang="en-GB" sz="2400" dirty="0"/>
              <a:t>Jones W Breastfeeding and Medication (Routledge 2018)</a:t>
            </a:r>
          </a:p>
          <a:p>
            <a:r>
              <a:rPr lang="en-GB" sz="2400" dirty="0"/>
              <a:t>Jones W Breastfeeding and Chronic Medical Conditions (Kindle 2020) </a:t>
            </a:r>
          </a:p>
          <a:p>
            <a:r>
              <a:rPr lang="en-GB" sz="2400" dirty="0"/>
              <a:t>Hale TW  Medications and Mother’s Milk</a:t>
            </a:r>
          </a:p>
          <a:p>
            <a:r>
              <a:rPr lang="en-GB" sz="2400" dirty="0"/>
              <a:t>LactMed https://www.ncbi.nlm.nih.gov/books/NBK501922/</a:t>
            </a:r>
          </a:p>
          <a:p>
            <a:r>
              <a:rPr lang="en-GB" sz="2400" dirty="0"/>
              <a:t>Ito S, Blajchman A, Stephenson M, Eliopoulos C, Koren G, Prospective follow-up of adverse reactions in breastfed infants exposed to maternal medication, Am J Obstet Gynecol, 1993;168:1393–9.</a:t>
            </a:r>
          </a:p>
        </p:txBody>
      </p:sp>
      <p:pic>
        <p:nvPicPr>
          <p:cNvPr id="5" name="Picture 4" descr="A baby sitting in a field of flowers&#10;&#10;Description automatically generated with medium confidence">
            <a:extLst>
              <a:ext uri="{FF2B5EF4-FFF2-40B4-BE49-F238E27FC236}">
                <a16:creationId xmlns:a16="http://schemas.microsoft.com/office/drawing/2014/main" id="{7CB131A8-5DA7-46BB-BA63-9F9AC8C5348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255026" y="177800"/>
            <a:ext cx="1358280" cy="1811040"/>
          </a:xfrm>
          <a:prstGeom prst="rect">
            <a:avLst/>
          </a:prstGeom>
        </p:spPr>
      </p:pic>
      <p:pic>
        <p:nvPicPr>
          <p:cNvPr id="7" name="Picture 6" descr="A person holding a baby&#10;&#10;Description automatically generated with low confidence">
            <a:extLst>
              <a:ext uri="{FF2B5EF4-FFF2-40B4-BE49-F238E27FC236}">
                <a16:creationId xmlns:a16="http://schemas.microsoft.com/office/drawing/2014/main" id="{F502FD2E-3E60-44E2-92FC-412A17C7F9E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037848" y="4509120"/>
            <a:ext cx="1456924" cy="2037849"/>
          </a:xfrm>
          <a:prstGeom prst="rect">
            <a:avLst/>
          </a:prstGeom>
        </p:spPr>
      </p:pic>
    </p:spTree>
    <p:extLst>
      <p:ext uri="{BB962C8B-B14F-4D97-AF65-F5344CB8AC3E}">
        <p14:creationId xmlns:p14="http://schemas.microsoft.com/office/powerpoint/2010/main" val="15165695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Pharmacy design templat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alibri">
      <a:maj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dirty="0"/>
        </a:defPPr>
      </a:lstStyle>
      <a:style>
        <a:lnRef idx="1">
          <a:schemeClr val="accent2"/>
        </a:lnRef>
        <a:fillRef idx="3">
          <a:schemeClr val="accent2"/>
        </a:fillRef>
        <a:effectRef idx="2">
          <a:schemeClr val="accent2"/>
        </a:effectRef>
        <a:fontRef idx="minor">
          <a:schemeClr val="lt1"/>
        </a:fontRef>
      </a:style>
    </a:spDef>
    <a:lnDef>
      <a:spPr>
        <a:ln w="12700">
          <a:solidFill>
            <a:schemeClr val="accent2"/>
          </a:solidFill>
        </a:ln>
      </a:spPr>
      <a:bodyPr/>
      <a:lstStyle/>
      <a:style>
        <a:lnRef idx="1">
          <a:schemeClr val="accent1"/>
        </a:lnRef>
        <a:fillRef idx="0">
          <a:schemeClr val="accent1"/>
        </a:fillRef>
        <a:effectRef idx="0">
          <a:schemeClr val="accent1"/>
        </a:effectRef>
        <a:fontRef idx="minor">
          <a:schemeClr val="tx1"/>
        </a:fontRef>
      </a:style>
    </a:lnDef>
    <a:txDef>
      <a:spPr>
        <a:noFill/>
        <a:ln>
          <a:solidFill>
            <a:schemeClr val="tx2">
              <a:lumMod val="20000"/>
              <a:lumOff val="80000"/>
            </a:schemeClr>
          </a:solidFill>
        </a:ln>
      </a:spPr>
      <a:bodyPr wrap="square" rtlCol="0" anchor="ctr" anchorCtr="1">
        <a:spAutoFit/>
      </a:bodyPr>
      <a:lstStyle>
        <a:defPPr>
          <a:defRPr dirty="0" smtClean="0"/>
        </a:defPPr>
      </a:lstStyle>
    </a:txDef>
  </a:objectDefaults>
  <a:extraClrSchemeLst/>
  <a:extLst>
    <a:ext uri="{05A4C25C-085E-4340-85A3-A5531E510DB2}">
      <thm15:themeFamily xmlns:thm15="http://schemas.microsoft.com/office/thememl/2012/main" name="Pharmacy design slides.potx" id="{BDD4D5A3-0C20-4887-95F2-BFAB47634035}" vid="{397845B7-7EB0-4CC3-ABEB-6754AD08757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Franklin Gothic">
      <a:majorFont>
        <a:latin typeface="Franklin Gothic Medium" panose="020B06030201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Franklin Gothic">
      <a:majorFont>
        <a:latin typeface="Franklin Gothic Medium" panose="020B06030201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4151</TotalTime>
  <Words>447</Words>
  <Application>Microsoft Office PowerPoint</Application>
  <PresentationFormat>Custom</PresentationFormat>
  <Paragraphs>37</Paragraphs>
  <Slides>7</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vt:i4>
      </vt:variant>
    </vt:vector>
  </HeadingPairs>
  <TitlesOfParts>
    <vt:vector size="13" baseType="lpstr">
      <vt:lpstr>Arial</vt:lpstr>
      <vt:lpstr>Arial</vt:lpstr>
      <vt:lpstr>Calibri</vt:lpstr>
      <vt:lpstr>Euphemia</vt:lpstr>
      <vt:lpstr>Franklin Gothic Book</vt:lpstr>
      <vt:lpstr>Pharmacy design template</vt:lpstr>
      <vt:lpstr>Hayfever and breastfeeding</vt:lpstr>
      <vt:lpstr>Symptoms of hayfever </vt:lpstr>
      <vt:lpstr>Preferred treatment</vt:lpstr>
      <vt:lpstr>Other antihistamines </vt:lpstr>
      <vt:lpstr>Sedating antihistamines</vt:lpstr>
      <vt:lpstr>Non drug treatments for hayfever</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Breastfeeding and Medication Are they compatible?</dc:title>
  <dc:creator>Wendy Jones</dc:creator>
  <cp:lastModifiedBy>Wendy Jones</cp:lastModifiedBy>
  <cp:revision>74</cp:revision>
  <cp:lastPrinted>2021-03-15T16:27:53Z</cp:lastPrinted>
  <dcterms:created xsi:type="dcterms:W3CDTF">2019-10-02T10:47:07Z</dcterms:created>
  <dcterms:modified xsi:type="dcterms:W3CDTF">2021-03-15T16:53:04Z</dcterms:modified>
</cp:coreProperties>
</file>